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71" r:id="rId7"/>
    <p:sldId id="263" r:id="rId8"/>
    <p:sldId id="264" r:id="rId9"/>
    <p:sldId id="272" r:id="rId10"/>
    <p:sldId id="269" r:id="rId11"/>
    <p:sldId id="270" r:id="rId12"/>
    <p:sldId id="268" r:id="rId13"/>
    <p:sldId id="267" r:id="rId14"/>
    <p:sldId id="259" r:id="rId15"/>
    <p:sldId id="260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image" Target="../media/image12.svg"/><Relationship Id="rId1" Type="http://schemas.openxmlformats.org/officeDocument/2006/relationships/image" Target="../media/image10.png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14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E754D2-E1BD-42C2-B148-BB0A565F7E3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D18EF8-D049-433C-91E6-1E5CECFC5E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Lack of Efficiency:</a:t>
          </a:r>
          <a:r>
            <a:rPr lang="en-US"/>
            <a:t> Developers are spending excessive time on setup tasks, hindering productivity.</a:t>
          </a:r>
        </a:p>
      </dgm:t>
    </dgm:pt>
    <dgm:pt modelId="{B0AFA31A-DAEB-411A-B1FB-AA64F677288D}" type="parTrans" cxnId="{039DD6F8-DA3F-42D5-A504-1BF7720140CC}">
      <dgm:prSet/>
      <dgm:spPr/>
      <dgm:t>
        <a:bodyPr/>
        <a:lstStyle/>
        <a:p>
          <a:endParaRPr lang="en-US"/>
        </a:p>
      </dgm:t>
    </dgm:pt>
    <dgm:pt modelId="{E4E270B0-8E36-4875-8FD9-D8F84CE110C9}" type="sibTrans" cxnId="{039DD6F8-DA3F-42D5-A504-1BF7720140CC}">
      <dgm:prSet/>
      <dgm:spPr/>
      <dgm:t>
        <a:bodyPr/>
        <a:lstStyle/>
        <a:p>
          <a:endParaRPr lang="en-US"/>
        </a:p>
      </dgm:t>
    </dgm:pt>
    <dgm:pt modelId="{58F729C9-1BDE-46EC-B9ED-F3A13A979C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Inconsistent Quality:</a:t>
          </a:r>
          <a:r>
            <a:rPr lang="en-US"/>
            <a:t> Manual processes can lead to variations in code quality and maintainability.</a:t>
          </a:r>
        </a:p>
      </dgm:t>
    </dgm:pt>
    <dgm:pt modelId="{D0249DCB-BD23-4F60-A64D-BE292C43FCE1}" type="parTrans" cxnId="{07869227-8AEB-4548-B3BE-101B19D5A9DE}">
      <dgm:prSet/>
      <dgm:spPr/>
      <dgm:t>
        <a:bodyPr/>
        <a:lstStyle/>
        <a:p>
          <a:endParaRPr lang="en-US"/>
        </a:p>
      </dgm:t>
    </dgm:pt>
    <dgm:pt modelId="{489DE111-0B8A-4177-A40F-54DD87E0988F}" type="sibTrans" cxnId="{07869227-8AEB-4548-B3BE-101B19D5A9DE}">
      <dgm:prSet/>
      <dgm:spPr/>
      <dgm:t>
        <a:bodyPr/>
        <a:lstStyle/>
        <a:p>
          <a:endParaRPr lang="en-US"/>
        </a:p>
      </dgm:t>
    </dgm:pt>
    <dgm:pt modelId="{36B21E56-D9BA-46D8-8387-0CD0C0791B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Steep Learning Curve:</a:t>
          </a:r>
          <a:r>
            <a:rPr lang="en-US"/>
            <a:t> New developers might struggle with understanding complex build and deployment processes.</a:t>
          </a:r>
        </a:p>
      </dgm:t>
    </dgm:pt>
    <dgm:pt modelId="{F2E0A312-D6DA-4E81-BC31-3DE75DB9FC3C}" type="parTrans" cxnId="{0C001B1B-3363-4A72-AE13-337AC8FF9502}">
      <dgm:prSet/>
      <dgm:spPr/>
      <dgm:t>
        <a:bodyPr/>
        <a:lstStyle/>
        <a:p>
          <a:endParaRPr lang="en-US"/>
        </a:p>
      </dgm:t>
    </dgm:pt>
    <dgm:pt modelId="{7DAD6207-0C0B-45A3-AF0A-A1866B9837EC}" type="sibTrans" cxnId="{0C001B1B-3363-4A72-AE13-337AC8FF9502}">
      <dgm:prSet/>
      <dgm:spPr/>
      <dgm:t>
        <a:bodyPr/>
        <a:lstStyle/>
        <a:p>
          <a:endParaRPr lang="en-US"/>
        </a:p>
      </dgm:t>
    </dgm:pt>
    <dgm:pt modelId="{869D2CFF-D767-430D-923B-6993BA41B482}" type="pres">
      <dgm:prSet presAssocID="{0CE754D2-E1BD-42C2-B148-BB0A565F7E39}" presName="root" presStyleCnt="0">
        <dgm:presLayoutVars>
          <dgm:dir/>
          <dgm:resizeHandles val="exact"/>
        </dgm:presLayoutVars>
      </dgm:prSet>
      <dgm:spPr/>
    </dgm:pt>
    <dgm:pt modelId="{85DBF750-27C5-4D79-A1BF-1FA73FC4B1B4}" type="pres">
      <dgm:prSet presAssocID="{E3D18EF8-D049-433C-91E6-1E5CECFC5EB8}" presName="compNode" presStyleCnt="0"/>
      <dgm:spPr/>
    </dgm:pt>
    <dgm:pt modelId="{B1AEE5B5-510B-4E00-AB94-C952E25CF59C}" type="pres">
      <dgm:prSet presAssocID="{E3D18EF8-D049-433C-91E6-1E5CECFC5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A47FC20-C5C7-4575-B607-BE122E997AC9}" type="pres">
      <dgm:prSet presAssocID="{E3D18EF8-D049-433C-91E6-1E5CECFC5EB8}" presName="spaceRect" presStyleCnt="0"/>
      <dgm:spPr/>
    </dgm:pt>
    <dgm:pt modelId="{A0F31FBF-35D2-4C72-8158-2E1265D771BC}" type="pres">
      <dgm:prSet presAssocID="{E3D18EF8-D049-433C-91E6-1E5CECFC5EB8}" presName="textRect" presStyleLbl="revTx" presStyleIdx="0" presStyleCnt="3">
        <dgm:presLayoutVars>
          <dgm:chMax val="1"/>
          <dgm:chPref val="1"/>
        </dgm:presLayoutVars>
      </dgm:prSet>
      <dgm:spPr/>
    </dgm:pt>
    <dgm:pt modelId="{28C2CA8E-2ACA-4A16-A549-62C65A20E039}" type="pres">
      <dgm:prSet presAssocID="{E4E270B0-8E36-4875-8FD9-D8F84CE110C9}" presName="sibTrans" presStyleCnt="0"/>
      <dgm:spPr/>
    </dgm:pt>
    <dgm:pt modelId="{1B48958C-17A2-4B25-922C-5A2772469BA7}" type="pres">
      <dgm:prSet presAssocID="{58F729C9-1BDE-46EC-B9ED-F3A13A979C71}" presName="compNode" presStyleCnt="0"/>
      <dgm:spPr/>
    </dgm:pt>
    <dgm:pt modelId="{CD6D887B-6DD7-4399-BCDC-92E0A68B68AB}" type="pres">
      <dgm:prSet presAssocID="{58F729C9-1BDE-46EC-B9ED-F3A13A979C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C3BB82E-3B1F-46B0-ABEE-D83F62FA73AE}" type="pres">
      <dgm:prSet presAssocID="{58F729C9-1BDE-46EC-B9ED-F3A13A979C71}" presName="spaceRect" presStyleCnt="0"/>
      <dgm:spPr/>
    </dgm:pt>
    <dgm:pt modelId="{42168104-356D-4703-B6C9-4F09A0E877AD}" type="pres">
      <dgm:prSet presAssocID="{58F729C9-1BDE-46EC-B9ED-F3A13A979C71}" presName="textRect" presStyleLbl="revTx" presStyleIdx="1" presStyleCnt="3">
        <dgm:presLayoutVars>
          <dgm:chMax val="1"/>
          <dgm:chPref val="1"/>
        </dgm:presLayoutVars>
      </dgm:prSet>
      <dgm:spPr/>
    </dgm:pt>
    <dgm:pt modelId="{CD2959A2-08D0-4175-93EE-CFFD4E446484}" type="pres">
      <dgm:prSet presAssocID="{489DE111-0B8A-4177-A40F-54DD87E0988F}" presName="sibTrans" presStyleCnt="0"/>
      <dgm:spPr/>
    </dgm:pt>
    <dgm:pt modelId="{F87C58F8-136E-450D-9F03-C0C213A703A5}" type="pres">
      <dgm:prSet presAssocID="{36B21E56-D9BA-46D8-8387-0CD0C0791B41}" presName="compNode" presStyleCnt="0"/>
      <dgm:spPr/>
    </dgm:pt>
    <dgm:pt modelId="{A074C159-9F3E-4BCC-9456-05BE6BAD4C78}" type="pres">
      <dgm:prSet presAssocID="{36B21E56-D9BA-46D8-8387-0CD0C0791B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E0E55624-041A-4CA9-9B06-7BD3BCE89261}" type="pres">
      <dgm:prSet presAssocID="{36B21E56-D9BA-46D8-8387-0CD0C0791B41}" presName="spaceRect" presStyleCnt="0"/>
      <dgm:spPr/>
    </dgm:pt>
    <dgm:pt modelId="{091B4C9C-B851-4C19-BF2F-E7DDB5228AC3}" type="pres">
      <dgm:prSet presAssocID="{36B21E56-D9BA-46D8-8387-0CD0C0791B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001B1B-3363-4A72-AE13-337AC8FF9502}" srcId="{0CE754D2-E1BD-42C2-B148-BB0A565F7E39}" destId="{36B21E56-D9BA-46D8-8387-0CD0C0791B41}" srcOrd="2" destOrd="0" parTransId="{F2E0A312-D6DA-4E81-BC31-3DE75DB9FC3C}" sibTransId="{7DAD6207-0C0B-45A3-AF0A-A1866B9837EC}"/>
    <dgm:cxn modelId="{67F81425-F13E-490C-A3FC-6539028F4B30}" type="presOf" srcId="{E3D18EF8-D049-433C-91E6-1E5CECFC5EB8}" destId="{A0F31FBF-35D2-4C72-8158-2E1265D771BC}" srcOrd="0" destOrd="0" presId="urn:microsoft.com/office/officeart/2018/2/layout/IconLabelList"/>
    <dgm:cxn modelId="{07869227-8AEB-4548-B3BE-101B19D5A9DE}" srcId="{0CE754D2-E1BD-42C2-B148-BB0A565F7E39}" destId="{58F729C9-1BDE-46EC-B9ED-F3A13A979C71}" srcOrd="1" destOrd="0" parTransId="{D0249DCB-BD23-4F60-A64D-BE292C43FCE1}" sibTransId="{489DE111-0B8A-4177-A40F-54DD87E0988F}"/>
    <dgm:cxn modelId="{2F439F7A-E258-4FBF-A3F0-A5728B9E8F58}" type="presOf" srcId="{0CE754D2-E1BD-42C2-B148-BB0A565F7E39}" destId="{869D2CFF-D767-430D-923B-6993BA41B482}" srcOrd="0" destOrd="0" presId="urn:microsoft.com/office/officeart/2018/2/layout/IconLabelList"/>
    <dgm:cxn modelId="{548C06A2-9B4A-45EC-8BA3-62BF4676F2AD}" type="presOf" srcId="{36B21E56-D9BA-46D8-8387-0CD0C0791B41}" destId="{091B4C9C-B851-4C19-BF2F-E7DDB5228AC3}" srcOrd="0" destOrd="0" presId="urn:microsoft.com/office/officeart/2018/2/layout/IconLabelList"/>
    <dgm:cxn modelId="{48F929AF-6567-441F-8E87-B3FA95E72FC7}" type="presOf" srcId="{58F729C9-1BDE-46EC-B9ED-F3A13A979C71}" destId="{42168104-356D-4703-B6C9-4F09A0E877AD}" srcOrd="0" destOrd="0" presId="urn:microsoft.com/office/officeart/2018/2/layout/IconLabelList"/>
    <dgm:cxn modelId="{039DD6F8-DA3F-42D5-A504-1BF7720140CC}" srcId="{0CE754D2-E1BD-42C2-B148-BB0A565F7E39}" destId="{E3D18EF8-D049-433C-91E6-1E5CECFC5EB8}" srcOrd="0" destOrd="0" parTransId="{B0AFA31A-DAEB-411A-B1FB-AA64F677288D}" sibTransId="{E4E270B0-8E36-4875-8FD9-D8F84CE110C9}"/>
    <dgm:cxn modelId="{D61F8B83-34B6-46DC-9E15-C725EA379B34}" type="presParOf" srcId="{869D2CFF-D767-430D-923B-6993BA41B482}" destId="{85DBF750-27C5-4D79-A1BF-1FA73FC4B1B4}" srcOrd="0" destOrd="0" presId="urn:microsoft.com/office/officeart/2018/2/layout/IconLabelList"/>
    <dgm:cxn modelId="{0F084117-4091-46CF-9FF8-92F19C13D9AD}" type="presParOf" srcId="{85DBF750-27C5-4D79-A1BF-1FA73FC4B1B4}" destId="{B1AEE5B5-510B-4E00-AB94-C952E25CF59C}" srcOrd="0" destOrd="0" presId="urn:microsoft.com/office/officeart/2018/2/layout/IconLabelList"/>
    <dgm:cxn modelId="{0244D8CB-4A94-4EA3-A1DF-34ED2C0DE117}" type="presParOf" srcId="{85DBF750-27C5-4D79-A1BF-1FA73FC4B1B4}" destId="{FA47FC20-C5C7-4575-B607-BE122E997AC9}" srcOrd="1" destOrd="0" presId="urn:microsoft.com/office/officeart/2018/2/layout/IconLabelList"/>
    <dgm:cxn modelId="{77919538-747E-4473-B8AB-3C8F41B931FD}" type="presParOf" srcId="{85DBF750-27C5-4D79-A1BF-1FA73FC4B1B4}" destId="{A0F31FBF-35D2-4C72-8158-2E1265D771BC}" srcOrd="2" destOrd="0" presId="urn:microsoft.com/office/officeart/2018/2/layout/IconLabelList"/>
    <dgm:cxn modelId="{42683156-748A-429D-B80A-740AE6C213E7}" type="presParOf" srcId="{869D2CFF-D767-430D-923B-6993BA41B482}" destId="{28C2CA8E-2ACA-4A16-A549-62C65A20E039}" srcOrd="1" destOrd="0" presId="urn:microsoft.com/office/officeart/2018/2/layout/IconLabelList"/>
    <dgm:cxn modelId="{19DD0FB0-437E-4469-8233-AE484D77EFC9}" type="presParOf" srcId="{869D2CFF-D767-430D-923B-6993BA41B482}" destId="{1B48958C-17A2-4B25-922C-5A2772469BA7}" srcOrd="2" destOrd="0" presId="urn:microsoft.com/office/officeart/2018/2/layout/IconLabelList"/>
    <dgm:cxn modelId="{9964A9CB-449A-483D-A88E-30F26E7911E8}" type="presParOf" srcId="{1B48958C-17A2-4B25-922C-5A2772469BA7}" destId="{CD6D887B-6DD7-4399-BCDC-92E0A68B68AB}" srcOrd="0" destOrd="0" presId="urn:microsoft.com/office/officeart/2018/2/layout/IconLabelList"/>
    <dgm:cxn modelId="{55836BE3-35D1-4043-BD37-5010626F95C4}" type="presParOf" srcId="{1B48958C-17A2-4B25-922C-5A2772469BA7}" destId="{9C3BB82E-3B1F-46B0-ABEE-D83F62FA73AE}" srcOrd="1" destOrd="0" presId="urn:microsoft.com/office/officeart/2018/2/layout/IconLabelList"/>
    <dgm:cxn modelId="{B9EA3579-FAE8-4EF2-857B-B30E4D5313A3}" type="presParOf" srcId="{1B48958C-17A2-4B25-922C-5A2772469BA7}" destId="{42168104-356D-4703-B6C9-4F09A0E877AD}" srcOrd="2" destOrd="0" presId="urn:microsoft.com/office/officeart/2018/2/layout/IconLabelList"/>
    <dgm:cxn modelId="{F7BF88A4-7112-4873-B1F1-1D8E3899DC2C}" type="presParOf" srcId="{869D2CFF-D767-430D-923B-6993BA41B482}" destId="{CD2959A2-08D0-4175-93EE-CFFD4E446484}" srcOrd="3" destOrd="0" presId="urn:microsoft.com/office/officeart/2018/2/layout/IconLabelList"/>
    <dgm:cxn modelId="{9810831F-0C0F-4C1E-AAA1-802E29397B35}" type="presParOf" srcId="{869D2CFF-D767-430D-923B-6993BA41B482}" destId="{F87C58F8-136E-450D-9F03-C0C213A703A5}" srcOrd="4" destOrd="0" presId="urn:microsoft.com/office/officeart/2018/2/layout/IconLabelList"/>
    <dgm:cxn modelId="{B1C87A3A-575E-401F-AA48-23B710645661}" type="presParOf" srcId="{F87C58F8-136E-450D-9F03-C0C213A703A5}" destId="{A074C159-9F3E-4BCC-9456-05BE6BAD4C78}" srcOrd="0" destOrd="0" presId="urn:microsoft.com/office/officeart/2018/2/layout/IconLabelList"/>
    <dgm:cxn modelId="{C306D4C3-98AC-46B9-9CB9-D320C2BF85B3}" type="presParOf" srcId="{F87C58F8-136E-450D-9F03-C0C213A703A5}" destId="{E0E55624-041A-4CA9-9B06-7BD3BCE89261}" srcOrd="1" destOrd="0" presId="urn:microsoft.com/office/officeart/2018/2/layout/IconLabelList"/>
    <dgm:cxn modelId="{612BF792-2EFC-4FBB-8C9E-9FDCC3479B47}" type="presParOf" srcId="{F87C58F8-136E-450D-9F03-C0C213A703A5}" destId="{091B4C9C-B851-4C19-BF2F-E7DDB5228A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B4E5A5-573B-44DE-B4BC-89516BE405C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2027770-FE9A-401D-AB33-E8DAA6259617}">
      <dgm:prSet/>
      <dgm:spPr/>
      <dgm:t>
        <a:bodyPr/>
        <a:lstStyle/>
        <a:p>
          <a:r>
            <a:rPr lang="en-US" b="1"/>
            <a:t>Simplify Project Creation:</a:t>
          </a:r>
          <a:r>
            <a:rPr lang="en-US"/>
            <a:t> Provide a user-friendly, no-code interface for creating Java libraries and web services.</a:t>
          </a:r>
        </a:p>
      </dgm:t>
    </dgm:pt>
    <dgm:pt modelId="{8A7705A5-A814-4566-BC37-B21342051B4D}" type="parTrans" cxnId="{F44E5280-B614-4535-BE90-B42F419F9582}">
      <dgm:prSet/>
      <dgm:spPr/>
      <dgm:t>
        <a:bodyPr/>
        <a:lstStyle/>
        <a:p>
          <a:endParaRPr lang="en-US"/>
        </a:p>
      </dgm:t>
    </dgm:pt>
    <dgm:pt modelId="{3FAB5B04-C46D-4A24-9743-24A3531D5CAE}" type="sibTrans" cxnId="{F44E5280-B614-4535-BE90-B42F419F9582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17980E8-2ECD-4A7A-91C5-E4EA3CF779D9}">
      <dgm:prSet/>
      <dgm:spPr/>
      <dgm:t>
        <a:bodyPr/>
        <a:lstStyle/>
        <a:p>
          <a:r>
            <a:rPr lang="en-US" b="1"/>
            <a:t>Ensure Code Quality:</a:t>
          </a:r>
          <a:r>
            <a:rPr lang="en-US"/>
            <a:t> Generate high-quality, production-ready code based on best practices.</a:t>
          </a:r>
        </a:p>
      </dgm:t>
    </dgm:pt>
    <dgm:pt modelId="{15002AB5-89C7-4F60-9058-BE14BB00125C}" type="parTrans" cxnId="{5714044D-9378-421F-9B36-81338F3C9417}">
      <dgm:prSet/>
      <dgm:spPr/>
      <dgm:t>
        <a:bodyPr/>
        <a:lstStyle/>
        <a:p>
          <a:endParaRPr lang="en-US"/>
        </a:p>
      </dgm:t>
    </dgm:pt>
    <dgm:pt modelId="{F7BF5A76-4A0C-486D-AF0D-00DB79F54722}" type="sibTrans" cxnId="{5714044D-9378-421F-9B36-81338F3C941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83CF038-2958-47D7-9085-7DD0C9AB3B5E}">
      <dgm:prSet/>
      <dgm:spPr/>
      <dgm:t>
        <a:bodyPr/>
        <a:lstStyle/>
        <a:p>
          <a:r>
            <a:rPr lang="en-US" b="1"/>
            <a:t>Accelerate Development:</a:t>
          </a:r>
          <a:r>
            <a:rPr lang="en-US"/>
            <a:t> Reduce the time it takes to start new projects.</a:t>
          </a:r>
        </a:p>
      </dgm:t>
    </dgm:pt>
    <dgm:pt modelId="{962886E7-0786-4728-A13A-2BAAFDCA8638}" type="parTrans" cxnId="{FF984DE4-D065-4F87-A5C9-C746730AA9A6}">
      <dgm:prSet/>
      <dgm:spPr/>
      <dgm:t>
        <a:bodyPr/>
        <a:lstStyle/>
        <a:p>
          <a:endParaRPr lang="en-US"/>
        </a:p>
      </dgm:t>
    </dgm:pt>
    <dgm:pt modelId="{092AE0B2-7073-454F-B420-8207AB20B558}" type="sibTrans" cxnId="{FF984DE4-D065-4F87-A5C9-C746730AA9A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63448C4-ACE5-164C-87DD-6D796070954B}" type="pres">
      <dgm:prSet presAssocID="{E3B4E5A5-573B-44DE-B4BC-89516BE405C7}" presName="Name0" presStyleCnt="0">
        <dgm:presLayoutVars>
          <dgm:animLvl val="lvl"/>
          <dgm:resizeHandles val="exact"/>
        </dgm:presLayoutVars>
      </dgm:prSet>
      <dgm:spPr/>
    </dgm:pt>
    <dgm:pt modelId="{E136526A-978E-A247-8A99-BC9E648C07EE}" type="pres">
      <dgm:prSet presAssocID="{E2027770-FE9A-401D-AB33-E8DAA6259617}" presName="compositeNode" presStyleCnt="0">
        <dgm:presLayoutVars>
          <dgm:bulletEnabled val="1"/>
        </dgm:presLayoutVars>
      </dgm:prSet>
      <dgm:spPr/>
    </dgm:pt>
    <dgm:pt modelId="{906D7D3B-2B98-394F-A32B-DD6C2718202C}" type="pres">
      <dgm:prSet presAssocID="{E2027770-FE9A-401D-AB33-E8DAA6259617}" presName="bgRect" presStyleLbl="alignNode1" presStyleIdx="0" presStyleCnt="3"/>
      <dgm:spPr/>
    </dgm:pt>
    <dgm:pt modelId="{A20F2927-3AA3-CB45-8E13-649A40007266}" type="pres">
      <dgm:prSet presAssocID="{3FAB5B04-C46D-4A24-9743-24A3531D5CA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AB08F96-73B6-6C45-8C1F-292C91C6CE20}" type="pres">
      <dgm:prSet presAssocID="{E2027770-FE9A-401D-AB33-E8DAA6259617}" presName="nodeRect" presStyleLbl="alignNode1" presStyleIdx="0" presStyleCnt="3">
        <dgm:presLayoutVars>
          <dgm:bulletEnabled val="1"/>
        </dgm:presLayoutVars>
      </dgm:prSet>
      <dgm:spPr/>
    </dgm:pt>
    <dgm:pt modelId="{C5787EB4-424B-E441-A43D-0477578BAD7F}" type="pres">
      <dgm:prSet presAssocID="{3FAB5B04-C46D-4A24-9743-24A3531D5CAE}" presName="sibTrans" presStyleCnt="0"/>
      <dgm:spPr/>
    </dgm:pt>
    <dgm:pt modelId="{4F85F97A-391D-E742-B4DA-64E5865D79E7}" type="pres">
      <dgm:prSet presAssocID="{E17980E8-2ECD-4A7A-91C5-E4EA3CF779D9}" presName="compositeNode" presStyleCnt="0">
        <dgm:presLayoutVars>
          <dgm:bulletEnabled val="1"/>
        </dgm:presLayoutVars>
      </dgm:prSet>
      <dgm:spPr/>
    </dgm:pt>
    <dgm:pt modelId="{450D19C1-348D-4E45-AE6F-155EAD35DCFC}" type="pres">
      <dgm:prSet presAssocID="{E17980E8-2ECD-4A7A-91C5-E4EA3CF779D9}" presName="bgRect" presStyleLbl="alignNode1" presStyleIdx="1" presStyleCnt="3"/>
      <dgm:spPr/>
    </dgm:pt>
    <dgm:pt modelId="{AAD64FB3-9AF5-CC4E-BAB4-0A77EA6A038E}" type="pres">
      <dgm:prSet presAssocID="{F7BF5A76-4A0C-486D-AF0D-00DB79F5472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40049F2-C190-334C-B916-96B1F7497B71}" type="pres">
      <dgm:prSet presAssocID="{E17980E8-2ECD-4A7A-91C5-E4EA3CF779D9}" presName="nodeRect" presStyleLbl="alignNode1" presStyleIdx="1" presStyleCnt="3">
        <dgm:presLayoutVars>
          <dgm:bulletEnabled val="1"/>
        </dgm:presLayoutVars>
      </dgm:prSet>
      <dgm:spPr/>
    </dgm:pt>
    <dgm:pt modelId="{74B9ED7E-9D34-C84C-BF06-C67733572C29}" type="pres">
      <dgm:prSet presAssocID="{F7BF5A76-4A0C-486D-AF0D-00DB79F54722}" presName="sibTrans" presStyleCnt="0"/>
      <dgm:spPr/>
    </dgm:pt>
    <dgm:pt modelId="{80F108C7-5FA3-A74B-857E-B45917E9386F}" type="pres">
      <dgm:prSet presAssocID="{783CF038-2958-47D7-9085-7DD0C9AB3B5E}" presName="compositeNode" presStyleCnt="0">
        <dgm:presLayoutVars>
          <dgm:bulletEnabled val="1"/>
        </dgm:presLayoutVars>
      </dgm:prSet>
      <dgm:spPr/>
    </dgm:pt>
    <dgm:pt modelId="{C6767D89-6F8F-0240-8ECE-41995555D3BA}" type="pres">
      <dgm:prSet presAssocID="{783CF038-2958-47D7-9085-7DD0C9AB3B5E}" presName="bgRect" presStyleLbl="alignNode1" presStyleIdx="2" presStyleCnt="3"/>
      <dgm:spPr/>
    </dgm:pt>
    <dgm:pt modelId="{9CD0C6E1-D939-D644-A8A1-28274EEE4D3A}" type="pres">
      <dgm:prSet presAssocID="{092AE0B2-7073-454F-B420-8207AB20B55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9604383-3B2F-2C45-8902-0FD727989B1B}" type="pres">
      <dgm:prSet presAssocID="{783CF038-2958-47D7-9085-7DD0C9AB3B5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84CF326-7DF0-6B47-B42C-59FB3937C1D5}" type="presOf" srcId="{783CF038-2958-47D7-9085-7DD0C9AB3B5E}" destId="{19604383-3B2F-2C45-8902-0FD727989B1B}" srcOrd="1" destOrd="0" presId="urn:microsoft.com/office/officeart/2016/7/layout/LinearBlockProcessNumbered"/>
    <dgm:cxn modelId="{5714044D-9378-421F-9B36-81338F3C9417}" srcId="{E3B4E5A5-573B-44DE-B4BC-89516BE405C7}" destId="{E17980E8-2ECD-4A7A-91C5-E4EA3CF779D9}" srcOrd="1" destOrd="0" parTransId="{15002AB5-89C7-4F60-9058-BE14BB00125C}" sibTransId="{F7BF5A76-4A0C-486D-AF0D-00DB79F54722}"/>
    <dgm:cxn modelId="{7C8FB660-F3F4-E344-BBC0-FB132F623678}" type="presOf" srcId="{E3B4E5A5-573B-44DE-B4BC-89516BE405C7}" destId="{263448C4-ACE5-164C-87DD-6D796070954B}" srcOrd="0" destOrd="0" presId="urn:microsoft.com/office/officeart/2016/7/layout/LinearBlockProcessNumbered"/>
    <dgm:cxn modelId="{D3E86469-E24A-F941-9614-EFAECE672AB3}" type="presOf" srcId="{783CF038-2958-47D7-9085-7DD0C9AB3B5E}" destId="{C6767D89-6F8F-0240-8ECE-41995555D3BA}" srcOrd="0" destOrd="0" presId="urn:microsoft.com/office/officeart/2016/7/layout/LinearBlockProcessNumbered"/>
    <dgm:cxn modelId="{AAF1B774-2863-AD4B-B5AD-B3AA6BBA1E85}" type="presOf" srcId="{E17980E8-2ECD-4A7A-91C5-E4EA3CF779D9}" destId="{450D19C1-348D-4E45-AE6F-155EAD35DCFC}" srcOrd="0" destOrd="0" presId="urn:microsoft.com/office/officeart/2016/7/layout/LinearBlockProcessNumbered"/>
    <dgm:cxn modelId="{AEF4FB77-4610-D140-B622-BAF2DC463473}" type="presOf" srcId="{3FAB5B04-C46D-4A24-9743-24A3531D5CAE}" destId="{A20F2927-3AA3-CB45-8E13-649A40007266}" srcOrd="0" destOrd="0" presId="urn:microsoft.com/office/officeart/2016/7/layout/LinearBlockProcessNumbered"/>
    <dgm:cxn modelId="{F44E5280-B614-4535-BE90-B42F419F9582}" srcId="{E3B4E5A5-573B-44DE-B4BC-89516BE405C7}" destId="{E2027770-FE9A-401D-AB33-E8DAA6259617}" srcOrd="0" destOrd="0" parTransId="{8A7705A5-A814-4566-BC37-B21342051B4D}" sibTransId="{3FAB5B04-C46D-4A24-9743-24A3531D5CAE}"/>
    <dgm:cxn modelId="{2B3B7EA3-874D-5949-8DD8-0CA42C291AB4}" type="presOf" srcId="{E2027770-FE9A-401D-AB33-E8DAA6259617}" destId="{906D7D3B-2B98-394F-A32B-DD6C2718202C}" srcOrd="0" destOrd="0" presId="urn:microsoft.com/office/officeart/2016/7/layout/LinearBlockProcessNumbered"/>
    <dgm:cxn modelId="{F7FE4AB8-BCE7-F44F-9B8C-73E1D1B6B5F1}" type="presOf" srcId="{F7BF5A76-4A0C-486D-AF0D-00DB79F54722}" destId="{AAD64FB3-9AF5-CC4E-BAB4-0A77EA6A038E}" srcOrd="0" destOrd="0" presId="urn:microsoft.com/office/officeart/2016/7/layout/LinearBlockProcessNumbered"/>
    <dgm:cxn modelId="{F168F9B8-6913-054B-9716-A6DB1891030D}" type="presOf" srcId="{E17980E8-2ECD-4A7A-91C5-E4EA3CF779D9}" destId="{640049F2-C190-334C-B916-96B1F7497B71}" srcOrd="1" destOrd="0" presId="urn:microsoft.com/office/officeart/2016/7/layout/LinearBlockProcessNumbered"/>
    <dgm:cxn modelId="{59C604BC-558F-C54F-892A-83CCFB5F5016}" type="presOf" srcId="{092AE0B2-7073-454F-B420-8207AB20B558}" destId="{9CD0C6E1-D939-D644-A8A1-28274EEE4D3A}" srcOrd="0" destOrd="0" presId="urn:microsoft.com/office/officeart/2016/7/layout/LinearBlockProcessNumbered"/>
    <dgm:cxn modelId="{FF984DE4-D065-4F87-A5C9-C746730AA9A6}" srcId="{E3B4E5A5-573B-44DE-B4BC-89516BE405C7}" destId="{783CF038-2958-47D7-9085-7DD0C9AB3B5E}" srcOrd="2" destOrd="0" parTransId="{962886E7-0786-4728-A13A-2BAAFDCA8638}" sibTransId="{092AE0B2-7073-454F-B420-8207AB20B558}"/>
    <dgm:cxn modelId="{2BFF56E7-CF0A-074A-B113-313CAA26460C}" type="presOf" srcId="{E2027770-FE9A-401D-AB33-E8DAA6259617}" destId="{2AB08F96-73B6-6C45-8C1F-292C91C6CE20}" srcOrd="1" destOrd="0" presId="urn:microsoft.com/office/officeart/2016/7/layout/LinearBlockProcessNumbered"/>
    <dgm:cxn modelId="{39254C76-4B9A-FD45-8EE6-220F31A1DFE6}" type="presParOf" srcId="{263448C4-ACE5-164C-87DD-6D796070954B}" destId="{E136526A-978E-A247-8A99-BC9E648C07EE}" srcOrd="0" destOrd="0" presId="urn:microsoft.com/office/officeart/2016/7/layout/LinearBlockProcessNumbered"/>
    <dgm:cxn modelId="{7C964D72-17FA-F140-801B-A646A671F02A}" type="presParOf" srcId="{E136526A-978E-A247-8A99-BC9E648C07EE}" destId="{906D7D3B-2B98-394F-A32B-DD6C2718202C}" srcOrd="0" destOrd="0" presId="urn:microsoft.com/office/officeart/2016/7/layout/LinearBlockProcessNumbered"/>
    <dgm:cxn modelId="{B120B070-8BDB-4A41-8311-70055ED12F73}" type="presParOf" srcId="{E136526A-978E-A247-8A99-BC9E648C07EE}" destId="{A20F2927-3AA3-CB45-8E13-649A40007266}" srcOrd="1" destOrd="0" presId="urn:microsoft.com/office/officeart/2016/7/layout/LinearBlockProcessNumbered"/>
    <dgm:cxn modelId="{D8CACCAE-3AC0-BE46-A1E7-5A44983C39A6}" type="presParOf" srcId="{E136526A-978E-A247-8A99-BC9E648C07EE}" destId="{2AB08F96-73B6-6C45-8C1F-292C91C6CE20}" srcOrd="2" destOrd="0" presId="urn:microsoft.com/office/officeart/2016/7/layout/LinearBlockProcessNumbered"/>
    <dgm:cxn modelId="{7182E7DB-2E7A-2E48-A565-2D886CF0A6B3}" type="presParOf" srcId="{263448C4-ACE5-164C-87DD-6D796070954B}" destId="{C5787EB4-424B-E441-A43D-0477578BAD7F}" srcOrd="1" destOrd="0" presId="urn:microsoft.com/office/officeart/2016/7/layout/LinearBlockProcessNumbered"/>
    <dgm:cxn modelId="{E7325373-C62E-5B43-A684-3402A31A22E5}" type="presParOf" srcId="{263448C4-ACE5-164C-87DD-6D796070954B}" destId="{4F85F97A-391D-E742-B4DA-64E5865D79E7}" srcOrd="2" destOrd="0" presId="urn:microsoft.com/office/officeart/2016/7/layout/LinearBlockProcessNumbered"/>
    <dgm:cxn modelId="{DCE92EC5-2F43-0749-92A4-D4DBB9380A91}" type="presParOf" srcId="{4F85F97A-391D-E742-B4DA-64E5865D79E7}" destId="{450D19C1-348D-4E45-AE6F-155EAD35DCFC}" srcOrd="0" destOrd="0" presId="urn:microsoft.com/office/officeart/2016/7/layout/LinearBlockProcessNumbered"/>
    <dgm:cxn modelId="{85B5A986-51BC-1F43-B63A-AF6E575D2C41}" type="presParOf" srcId="{4F85F97A-391D-E742-B4DA-64E5865D79E7}" destId="{AAD64FB3-9AF5-CC4E-BAB4-0A77EA6A038E}" srcOrd="1" destOrd="0" presId="urn:microsoft.com/office/officeart/2016/7/layout/LinearBlockProcessNumbered"/>
    <dgm:cxn modelId="{EFF5CCF6-E492-774B-B21E-56C4E3F893A6}" type="presParOf" srcId="{4F85F97A-391D-E742-B4DA-64E5865D79E7}" destId="{640049F2-C190-334C-B916-96B1F7497B71}" srcOrd="2" destOrd="0" presId="urn:microsoft.com/office/officeart/2016/7/layout/LinearBlockProcessNumbered"/>
    <dgm:cxn modelId="{9E2ADA2D-0F12-9849-91B0-34386678CB51}" type="presParOf" srcId="{263448C4-ACE5-164C-87DD-6D796070954B}" destId="{74B9ED7E-9D34-C84C-BF06-C67733572C29}" srcOrd="3" destOrd="0" presId="urn:microsoft.com/office/officeart/2016/7/layout/LinearBlockProcessNumbered"/>
    <dgm:cxn modelId="{00CE3A7B-4DFA-6044-84F7-5A0105643E8F}" type="presParOf" srcId="{263448C4-ACE5-164C-87DD-6D796070954B}" destId="{80F108C7-5FA3-A74B-857E-B45917E9386F}" srcOrd="4" destOrd="0" presId="urn:microsoft.com/office/officeart/2016/7/layout/LinearBlockProcessNumbered"/>
    <dgm:cxn modelId="{5E7A4C2D-E57F-A043-8A40-1BA5FB35E3BB}" type="presParOf" srcId="{80F108C7-5FA3-A74B-857E-B45917E9386F}" destId="{C6767D89-6F8F-0240-8ECE-41995555D3BA}" srcOrd="0" destOrd="0" presId="urn:microsoft.com/office/officeart/2016/7/layout/LinearBlockProcessNumbered"/>
    <dgm:cxn modelId="{9BF9426A-6B3B-1B4B-90CB-F933FA4808D7}" type="presParOf" srcId="{80F108C7-5FA3-A74B-857E-B45917E9386F}" destId="{9CD0C6E1-D939-D644-A8A1-28274EEE4D3A}" srcOrd="1" destOrd="0" presId="urn:microsoft.com/office/officeart/2016/7/layout/LinearBlockProcessNumbered"/>
    <dgm:cxn modelId="{F7F573C3-D7A6-924C-A17F-46B26FBC556D}" type="presParOf" srcId="{80F108C7-5FA3-A74B-857E-B45917E9386F}" destId="{19604383-3B2F-2C45-8902-0FD727989B1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2DFE1B-E37A-48E2-B2A2-7F4A286036B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6D4DA2-CC22-4F94-950C-186274654B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Template Library:</a:t>
          </a:r>
          <a:r>
            <a:rPr lang="en-US"/>
            <a:t> A curated collection of pre-defined templates for various Java application types (e.g., web services, libraries).</a:t>
          </a:r>
        </a:p>
      </dgm:t>
    </dgm:pt>
    <dgm:pt modelId="{D6C0EB2E-DF6F-4451-B7D8-95E8E959BB93}" type="parTrans" cxnId="{8A5DC5FC-EE18-4064-91F0-6324B0383A79}">
      <dgm:prSet/>
      <dgm:spPr/>
      <dgm:t>
        <a:bodyPr/>
        <a:lstStyle/>
        <a:p>
          <a:endParaRPr lang="en-US"/>
        </a:p>
      </dgm:t>
    </dgm:pt>
    <dgm:pt modelId="{E6572E6D-0069-4DEE-84F8-112647A42022}" type="sibTrans" cxnId="{8A5DC5FC-EE18-4064-91F0-6324B0383A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D3CF08-F1D8-49F0-A55A-F8E9F9F310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Code Generation:</a:t>
          </a:r>
          <a:r>
            <a:rPr lang="en-US"/>
            <a:t> Automatically generate code based on selected templates and user inputs.</a:t>
          </a:r>
        </a:p>
      </dgm:t>
    </dgm:pt>
    <dgm:pt modelId="{07949BCB-EE5D-42B2-96E0-AED869D3CA78}" type="parTrans" cxnId="{2DDB3971-7687-4BCA-BD40-FD02D83814CB}">
      <dgm:prSet/>
      <dgm:spPr/>
      <dgm:t>
        <a:bodyPr/>
        <a:lstStyle/>
        <a:p>
          <a:endParaRPr lang="en-US"/>
        </a:p>
      </dgm:t>
    </dgm:pt>
    <dgm:pt modelId="{A0CF7609-4E28-436E-9CCC-E05190CA4233}" type="sibTrans" cxnId="{2DDB3971-7687-4BCA-BD40-FD02D83814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E07424-98D9-4AB0-9E2F-07B427B77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Project Structure:</a:t>
          </a:r>
          <a:r>
            <a:rPr lang="en-US"/>
            <a:t> Create a well-structured project directory with necessary files and configurations.</a:t>
          </a:r>
        </a:p>
      </dgm:t>
    </dgm:pt>
    <dgm:pt modelId="{4EF9D5C0-BB5C-40BE-857F-DE6D6CD81957}" type="parTrans" cxnId="{45328EED-0DA4-4EC3-B0D7-B00A9A1A6580}">
      <dgm:prSet/>
      <dgm:spPr/>
      <dgm:t>
        <a:bodyPr/>
        <a:lstStyle/>
        <a:p>
          <a:endParaRPr lang="en-US"/>
        </a:p>
      </dgm:t>
    </dgm:pt>
    <dgm:pt modelId="{B1C46722-0E4D-4D63-B7D2-BA969063B164}" type="sibTrans" cxnId="{45328EED-0DA4-4EC3-B0D7-B00A9A1A65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098D3E-0F17-4019-A7B1-690E22C694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Build and Deployment Configuration:</a:t>
          </a:r>
          <a:r>
            <a:rPr lang="en-US"/>
            <a:t> Configure build tools (e.g., Maven, Gradle) and deployment options (e.g., JAR, WAR).</a:t>
          </a:r>
        </a:p>
      </dgm:t>
    </dgm:pt>
    <dgm:pt modelId="{E4DE320D-3F63-4720-90C7-E337F9B4B26B}" type="parTrans" cxnId="{E5D6C691-CB82-4946-83BD-D09B3D5CA062}">
      <dgm:prSet/>
      <dgm:spPr/>
      <dgm:t>
        <a:bodyPr/>
        <a:lstStyle/>
        <a:p>
          <a:endParaRPr lang="en-US"/>
        </a:p>
      </dgm:t>
    </dgm:pt>
    <dgm:pt modelId="{7BDAB830-688B-461E-B1C1-206E01AB5BC9}" type="sibTrans" cxnId="{E5D6C691-CB82-4946-83BD-D09B3D5CA0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89E52D-61AC-42E3-8C28-AF9CA447A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Integration with CI/CD:</a:t>
          </a:r>
          <a:r>
            <a:rPr lang="en-US"/>
            <a:t> Provide options to integrate with popular CI/CD tools.</a:t>
          </a:r>
        </a:p>
      </dgm:t>
    </dgm:pt>
    <dgm:pt modelId="{6E39D108-1737-44F5-A7A3-CF0B6918A209}" type="parTrans" cxnId="{B4F924EA-3689-45E2-A715-9A9374A6CB02}">
      <dgm:prSet/>
      <dgm:spPr/>
      <dgm:t>
        <a:bodyPr/>
        <a:lstStyle/>
        <a:p>
          <a:endParaRPr lang="en-US"/>
        </a:p>
      </dgm:t>
    </dgm:pt>
    <dgm:pt modelId="{5DFBDDFA-5A47-4158-9E73-755FE866BAF9}" type="sibTrans" cxnId="{B4F924EA-3689-45E2-A715-9A9374A6CB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A183E3-A0EB-436A-80DD-FCB21A5949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Documentation and Tutorials:</a:t>
          </a:r>
          <a:r>
            <a:rPr lang="en-US"/>
            <a:t> Offer comprehensive documentation and tutorials to guide users through the platform.</a:t>
          </a:r>
        </a:p>
      </dgm:t>
    </dgm:pt>
    <dgm:pt modelId="{242DFC16-AF7B-4543-BE7F-66506AA56824}" type="parTrans" cxnId="{6519C76B-D8DC-43F1-A6B3-DAF4CADCE8FC}">
      <dgm:prSet/>
      <dgm:spPr/>
      <dgm:t>
        <a:bodyPr/>
        <a:lstStyle/>
        <a:p>
          <a:endParaRPr lang="en-US"/>
        </a:p>
      </dgm:t>
    </dgm:pt>
    <dgm:pt modelId="{7E56DDEA-CB0E-40ED-A992-A6E1C0ABF92F}" type="sibTrans" cxnId="{6519C76B-D8DC-43F1-A6B3-DAF4CADCE8FC}">
      <dgm:prSet/>
      <dgm:spPr/>
      <dgm:t>
        <a:bodyPr/>
        <a:lstStyle/>
        <a:p>
          <a:endParaRPr lang="en-US"/>
        </a:p>
      </dgm:t>
    </dgm:pt>
    <dgm:pt modelId="{B4C08901-05C1-49BA-959B-2A05F65B424D}" type="pres">
      <dgm:prSet presAssocID="{B42DFE1B-E37A-48E2-B2A2-7F4A286036BA}" presName="root" presStyleCnt="0">
        <dgm:presLayoutVars>
          <dgm:dir/>
          <dgm:resizeHandles val="exact"/>
        </dgm:presLayoutVars>
      </dgm:prSet>
      <dgm:spPr/>
    </dgm:pt>
    <dgm:pt modelId="{7697E4A4-3487-4193-8B09-F3F1A5D7280C}" type="pres">
      <dgm:prSet presAssocID="{B42DFE1B-E37A-48E2-B2A2-7F4A286036BA}" presName="container" presStyleCnt="0">
        <dgm:presLayoutVars>
          <dgm:dir/>
          <dgm:resizeHandles val="exact"/>
        </dgm:presLayoutVars>
      </dgm:prSet>
      <dgm:spPr/>
    </dgm:pt>
    <dgm:pt modelId="{5E25B41B-3FA8-4F6F-9D95-5474A1565E5D}" type="pres">
      <dgm:prSet presAssocID="{8A6D4DA2-CC22-4F94-950C-186274654B1B}" presName="compNode" presStyleCnt="0"/>
      <dgm:spPr/>
    </dgm:pt>
    <dgm:pt modelId="{F30E6D70-C561-4A33-8417-1246E7D366AF}" type="pres">
      <dgm:prSet presAssocID="{8A6D4DA2-CC22-4F94-950C-186274654B1B}" presName="iconBgRect" presStyleLbl="bgShp" presStyleIdx="0" presStyleCnt="6"/>
      <dgm:spPr/>
    </dgm:pt>
    <dgm:pt modelId="{164A0FD9-0927-4362-845C-65AB2FB079B5}" type="pres">
      <dgm:prSet presAssocID="{8A6D4DA2-CC22-4F94-950C-186274654B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F720AD0-658D-4770-90DB-8491C8BFC5C1}" type="pres">
      <dgm:prSet presAssocID="{8A6D4DA2-CC22-4F94-950C-186274654B1B}" presName="spaceRect" presStyleCnt="0"/>
      <dgm:spPr/>
    </dgm:pt>
    <dgm:pt modelId="{401DCAB6-EE61-48FB-B7BC-C2ECB648C82B}" type="pres">
      <dgm:prSet presAssocID="{8A6D4DA2-CC22-4F94-950C-186274654B1B}" presName="textRect" presStyleLbl="revTx" presStyleIdx="0" presStyleCnt="6">
        <dgm:presLayoutVars>
          <dgm:chMax val="1"/>
          <dgm:chPref val="1"/>
        </dgm:presLayoutVars>
      </dgm:prSet>
      <dgm:spPr/>
    </dgm:pt>
    <dgm:pt modelId="{73763F48-D61F-4E70-8C9D-B35901257C67}" type="pres">
      <dgm:prSet presAssocID="{E6572E6D-0069-4DEE-84F8-112647A42022}" presName="sibTrans" presStyleLbl="sibTrans2D1" presStyleIdx="0" presStyleCnt="0"/>
      <dgm:spPr/>
    </dgm:pt>
    <dgm:pt modelId="{E482950C-F985-424D-936C-276AA870FEAD}" type="pres">
      <dgm:prSet presAssocID="{12D3CF08-F1D8-49F0-A55A-F8E9F9F310F4}" presName="compNode" presStyleCnt="0"/>
      <dgm:spPr/>
    </dgm:pt>
    <dgm:pt modelId="{E5AAAF43-4519-4D3F-B3FC-0587A39B426D}" type="pres">
      <dgm:prSet presAssocID="{12D3CF08-F1D8-49F0-A55A-F8E9F9F310F4}" presName="iconBgRect" presStyleLbl="bgShp" presStyleIdx="1" presStyleCnt="6"/>
      <dgm:spPr/>
    </dgm:pt>
    <dgm:pt modelId="{A026801D-D159-4E3C-9E41-09F36E1FFD4E}" type="pres">
      <dgm:prSet presAssocID="{12D3CF08-F1D8-49F0-A55A-F8E9F9F310F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7FFD750-347B-41E6-B051-EA8BE284482A}" type="pres">
      <dgm:prSet presAssocID="{12D3CF08-F1D8-49F0-A55A-F8E9F9F310F4}" presName="spaceRect" presStyleCnt="0"/>
      <dgm:spPr/>
    </dgm:pt>
    <dgm:pt modelId="{09344D36-4E9A-45D7-8BFE-3BC45D43B84C}" type="pres">
      <dgm:prSet presAssocID="{12D3CF08-F1D8-49F0-A55A-F8E9F9F310F4}" presName="textRect" presStyleLbl="revTx" presStyleIdx="1" presStyleCnt="6">
        <dgm:presLayoutVars>
          <dgm:chMax val="1"/>
          <dgm:chPref val="1"/>
        </dgm:presLayoutVars>
      </dgm:prSet>
      <dgm:spPr/>
    </dgm:pt>
    <dgm:pt modelId="{1FD8DED8-D13D-47A2-A962-FCA70819A56D}" type="pres">
      <dgm:prSet presAssocID="{A0CF7609-4E28-436E-9CCC-E05190CA4233}" presName="sibTrans" presStyleLbl="sibTrans2D1" presStyleIdx="0" presStyleCnt="0"/>
      <dgm:spPr/>
    </dgm:pt>
    <dgm:pt modelId="{4241E454-AF5E-47C5-BF8C-FB815946F00E}" type="pres">
      <dgm:prSet presAssocID="{1DE07424-98D9-4AB0-9E2F-07B427B77A37}" presName="compNode" presStyleCnt="0"/>
      <dgm:spPr/>
    </dgm:pt>
    <dgm:pt modelId="{43D30597-9C04-4B8C-A46F-C87BEF14EE1F}" type="pres">
      <dgm:prSet presAssocID="{1DE07424-98D9-4AB0-9E2F-07B427B77A37}" presName="iconBgRect" presStyleLbl="bgShp" presStyleIdx="2" presStyleCnt="6"/>
      <dgm:spPr/>
    </dgm:pt>
    <dgm:pt modelId="{7C52F447-7655-4A51-87E9-E42A521EFBF0}" type="pres">
      <dgm:prSet presAssocID="{1DE07424-98D9-4AB0-9E2F-07B427B77A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0ED651A-19BA-4F8A-B7D8-E4E83AB6C51D}" type="pres">
      <dgm:prSet presAssocID="{1DE07424-98D9-4AB0-9E2F-07B427B77A37}" presName="spaceRect" presStyleCnt="0"/>
      <dgm:spPr/>
    </dgm:pt>
    <dgm:pt modelId="{1DC22236-71DB-4E31-9DAF-BB8395EEDDA0}" type="pres">
      <dgm:prSet presAssocID="{1DE07424-98D9-4AB0-9E2F-07B427B77A37}" presName="textRect" presStyleLbl="revTx" presStyleIdx="2" presStyleCnt="6">
        <dgm:presLayoutVars>
          <dgm:chMax val="1"/>
          <dgm:chPref val="1"/>
        </dgm:presLayoutVars>
      </dgm:prSet>
      <dgm:spPr/>
    </dgm:pt>
    <dgm:pt modelId="{8182616C-46F0-4A34-AD98-123D9E9FF771}" type="pres">
      <dgm:prSet presAssocID="{B1C46722-0E4D-4D63-B7D2-BA969063B164}" presName="sibTrans" presStyleLbl="sibTrans2D1" presStyleIdx="0" presStyleCnt="0"/>
      <dgm:spPr/>
    </dgm:pt>
    <dgm:pt modelId="{67BAA8D1-EFFB-4B31-BFA0-C720B0C7CB56}" type="pres">
      <dgm:prSet presAssocID="{05098D3E-0F17-4019-A7B1-690E22C6943B}" presName="compNode" presStyleCnt="0"/>
      <dgm:spPr/>
    </dgm:pt>
    <dgm:pt modelId="{9017DABE-5465-4715-AF3D-7F900641EEB6}" type="pres">
      <dgm:prSet presAssocID="{05098D3E-0F17-4019-A7B1-690E22C6943B}" presName="iconBgRect" presStyleLbl="bgShp" presStyleIdx="3" presStyleCnt="6"/>
      <dgm:spPr/>
    </dgm:pt>
    <dgm:pt modelId="{5CC02054-1503-433A-A111-B31646395EB6}" type="pres">
      <dgm:prSet presAssocID="{05098D3E-0F17-4019-A7B1-690E22C694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85EAD53-F8E2-41EC-8298-51AA6D285BD9}" type="pres">
      <dgm:prSet presAssocID="{05098D3E-0F17-4019-A7B1-690E22C6943B}" presName="spaceRect" presStyleCnt="0"/>
      <dgm:spPr/>
    </dgm:pt>
    <dgm:pt modelId="{F13061D3-97EC-408F-9AE4-3658D3621863}" type="pres">
      <dgm:prSet presAssocID="{05098D3E-0F17-4019-A7B1-690E22C6943B}" presName="textRect" presStyleLbl="revTx" presStyleIdx="3" presStyleCnt="6">
        <dgm:presLayoutVars>
          <dgm:chMax val="1"/>
          <dgm:chPref val="1"/>
        </dgm:presLayoutVars>
      </dgm:prSet>
      <dgm:spPr/>
    </dgm:pt>
    <dgm:pt modelId="{14C1E8F8-BAE7-4436-8F72-FD6C0653D108}" type="pres">
      <dgm:prSet presAssocID="{7BDAB830-688B-461E-B1C1-206E01AB5BC9}" presName="sibTrans" presStyleLbl="sibTrans2D1" presStyleIdx="0" presStyleCnt="0"/>
      <dgm:spPr/>
    </dgm:pt>
    <dgm:pt modelId="{C7E962C0-EF0E-4F32-A099-8CB6D962E86B}" type="pres">
      <dgm:prSet presAssocID="{BB89E52D-61AC-42E3-8C28-AF9CA447AD6C}" presName="compNode" presStyleCnt="0"/>
      <dgm:spPr/>
    </dgm:pt>
    <dgm:pt modelId="{A8F5FEAC-F0FF-41B1-A458-C94DB129EC57}" type="pres">
      <dgm:prSet presAssocID="{BB89E52D-61AC-42E3-8C28-AF9CA447AD6C}" presName="iconBgRect" presStyleLbl="bgShp" presStyleIdx="4" presStyleCnt="6"/>
      <dgm:spPr/>
    </dgm:pt>
    <dgm:pt modelId="{B7601BAF-5965-4B93-B434-46889C65C161}" type="pres">
      <dgm:prSet presAssocID="{BB89E52D-61AC-42E3-8C28-AF9CA447AD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C551D060-E4BE-457F-8529-A88401FAE9BA}" type="pres">
      <dgm:prSet presAssocID="{BB89E52D-61AC-42E3-8C28-AF9CA447AD6C}" presName="spaceRect" presStyleCnt="0"/>
      <dgm:spPr/>
    </dgm:pt>
    <dgm:pt modelId="{572D0E62-0F1F-400C-A147-842573DD92D3}" type="pres">
      <dgm:prSet presAssocID="{BB89E52D-61AC-42E3-8C28-AF9CA447AD6C}" presName="textRect" presStyleLbl="revTx" presStyleIdx="4" presStyleCnt="6">
        <dgm:presLayoutVars>
          <dgm:chMax val="1"/>
          <dgm:chPref val="1"/>
        </dgm:presLayoutVars>
      </dgm:prSet>
      <dgm:spPr/>
    </dgm:pt>
    <dgm:pt modelId="{97DD8C98-2245-48A3-87EA-DB407D291F95}" type="pres">
      <dgm:prSet presAssocID="{5DFBDDFA-5A47-4158-9E73-755FE866BAF9}" presName="sibTrans" presStyleLbl="sibTrans2D1" presStyleIdx="0" presStyleCnt="0"/>
      <dgm:spPr/>
    </dgm:pt>
    <dgm:pt modelId="{F64E08C0-0616-44A9-8BBE-A01093DBABA9}" type="pres">
      <dgm:prSet presAssocID="{F9A183E3-A0EB-436A-80DD-FCB21A5949DB}" presName="compNode" presStyleCnt="0"/>
      <dgm:spPr/>
    </dgm:pt>
    <dgm:pt modelId="{5BD713DF-5600-45C8-8282-6176E0AF8A7A}" type="pres">
      <dgm:prSet presAssocID="{F9A183E3-A0EB-436A-80DD-FCB21A5949DB}" presName="iconBgRect" presStyleLbl="bgShp" presStyleIdx="5" presStyleCnt="6"/>
      <dgm:spPr/>
    </dgm:pt>
    <dgm:pt modelId="{08D6CDCE-F8EC-4F65-9A1D-6B986FDD155B}" type="pres">
      <dgm:prSet presAssocID="{F9A183E3-A0EB-436A-80DD-FCB21A5949D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DD01C1F-E117-4AAA-87C4-05D306E67529}" type="pres">
      <dgm:prSet presAssocID="{F9A183E3-A0EB-436A-80DD-FCB21A5949DB}" presName="spaceRect" presStyleCnt="0"/>
      <dgm:spPr/>
    </dgm:pt>
    <dgm:pt modelId="{9C86D433-BE37-415F-9164-A4CEE0B3722D}" type="pres">
      <dgm:prSet presAssocID="{F9A183E3-A0EB-436A-80DD-FCB21A5949D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0FC1600-9787-2647-84E7-87ECE9F200FE}" type="presOf" srcId="{A0CF7609-4E28-436E-9CCC-E05190CA4233}" destId="{1FD8DED8-D13D-47A2-A962-FCA70819A56D}" srcOrd="0" destOrd="0" presId="urn:microsoft.com/office/officeart/2018/2/layout/IconCircleList"/>
    <dgm:cxn modelId="{399FBB03-96C3-834E-9B3C-AFA65757E8ED}" type="presOf" srcId="{1DE07424-98D9-4AB0-9E2F-07B427B77A37}" destId="{1DC22236-71DB-4E31-9DAF-BB8395EEDDA0}" srcOrd="0" destOrd="0" presId="urn:microsoft.com/office/officeart/2018/2/layout/IconCircleList"/>
    <dgm:cxn modelId="{3BAD4B09-5672-E146-BDBE-9D5E0216958B}" type="presOf" srcId="{05098D3E-0F17-4019-A7B1-690E22C6943B}" destId="{F13061D3-97EC-408F-9AE4-3658D3621863}" srcOrd="0" destOrd="0" presId="urn:microsoft.com/office/officeart/2018/2/layout/IconCircleList"/>
    <dgm:cxn modelId="{8A815A1D-5951-504E-A6E6-52756948AA3B}" type="presOf" srcId="{7BDAB830-688B-461E-B1C1-206E01AB5BC9}" destId="{14C1E8F8-BAE7-4436-8F72-FD6C0653D108}" srcOrd="0" destOrd="0" presId="urn:microsoft.com/office/officeart/2018/2/layout/IconCircleList"/>
    <dgm:cxn modelId="{5AFFC452-B49C-9440-A86A-C55F57831621}" type="presOf" srcId="{5DFBDDFA-5A47-4158-9E73-755FE866BAF9}" destId="{97DD8C98-2245-48A3-87EA-DB407D291F95}" srcOrd="0" destOrd="0" presId="urn:microsoft.com/office/officeart/2018/2/layout/IconCircleList"/>
    <dgm:cxn modelId="{2D715A59-CC9B-1F47-B1C8-3B9A57B1D342}" type="presOf" srcId="{BB89E52D-61AC-42E3-8C28-AF9CA447AD6C}" destId="{572D0E62-0F1F-400C-A147-842573DD92D3}" srcOrd="0" destOrd="0" presId="urn:microsoft.com/office/officeart/2018/2/layout/IconCircleList"/>
    <dgm:cxn modelId="{E9E5B369-9DBF-B040-986E-BA47E41FA5F9}" type="presOf" srcId="{E6572E6D-0069-4DEE-84F8-112647A42022}" destId="{73763F48-D61F-4E70-8C9D-B35901257C67}" srcOrd="0" destOrd="0" presId="urn:microsoft.com/office/officeart/2018/2/layout/IconCircleList"/>
    <dgm:cxn modelId="{6519C76B-D8DC-43F1-A6B3-DAF4CADCE8FC}" srcId="{B42DFE1B-E37A-48E2-B2A2-7F4A286036BA}" destId="{F9A183E3-A0EB-436A-80DD-FCB21A5949DB}" srcOrd="5" destOrd="0" parTransId="{242DFC16-AF7B-4543-BE7F-66506AA56824}" sibTransId="{7E56DDEA-CB0E-40ED-A992-A6E1C0ABF92F}"/>
    <dgm:cxn modelId="{2DDB3971-7687-4BCA-BD40-FD02D83814CB}" srcId="{B42DFE1B-E37A-48E2-B2A2-7F4A286036BA}" destId="{12D3CF08-F1D8-49F0-A55A-F8E9F9F310F4}" srcOrd="1" destOrd="0" parTransId="{07949BCB-EE5D-42B2-96E0-AED869D3CA78}" sibTransId="{A0CF7609-4E28-436E-9CCC-E05190CA4233}"/>
    <dgm:cxn modelId="{99EA087B-399B-C949-9614-2256E9E234DA}" type="presOf" srcId="{F9A183E3-A0EB-436A-80DD-FCB21A5949DB}" destId="{9C86D433-BE37-415F-9164-A4CEE0B3722D}" srcOrd="0" destOrd="0" presId="urn:microsoft.com/office/officeart/2018/2/layout/IconCircleList"/>
    <dgm:cxn modelId="{19E6E989-60F2-0C44-A8D0-364290ABEF67}" type="presOf" srcId="{8A6D4DA2-CC22-4F94-950C-186274654B1B}" destId="{401DCAB6-EE61-48FB-B7BC-C2ECB648C82B}" srcOrd="0" destOrd="0" presId="urn:microsoft.com/office/officeart/2018/2/layout/IconCircleList"/>
    <dgm:cxn modelId="{E5D6C691-CB82-4946-83BD-D09B3D5CA062}" srcId="{B42DFE1B-E37A-48E2-B2A2-7F4A286036BA}" destId="{05098D3E-0F17-4019-A7B1-690E22C6943B}" srcOrd="3" destOrd="0" parTransId="{E4DE320D-3F63-4720-90C7-E337F9B4B26B}" sibTransId="{7BDAB830-688B-461E-B1C1-206E01AB5BC9}"/>
    <dgm:cxn modelId="{F59E889E-2FE1-B347-97D8-677C81C01A64}" type="presOf" srcId="{B1C46722-0E4D-4D63-B7D2-BA969063B164}" destId="{8182616C-46F0-4A34-AD98-123D9E9FF771}" srcOrd="0" destOrd="0" presId="urn:microsoft.com/office/officeart/2018/2/layout/IconCircleList"/>
    <dgm:cxn modelId="{DC8DBBAF-3DE4-554A-90C6-CC4E8E251BB5}" type="presOf" srcId="{B42DFE1B-E37A-48E2-B2A2-7F4A286036BA}" destId="{B4C08901-05C1-49BA-959B-2A05F65B424D}" srcOrd="0" destOrd="0" presId="urn:microsoft.com/office/officeart/2018/2/layout/IconCircleList"/>
    <dgm:cxn modelId="{7099E1E5-A58F-6D41-884B-3629FCE17467}" type="presOf" srcId="{12D3CF08-F1D8-49F0-A55A-F8E9F9F310F4}" destId="{09344D36-4E9A-45D7-8BFE-3BC45D43B84C}" srcOrd="0" destOrd="0" presId="urn:microsoft.com/office/officeart/2018/2/layout/IconCircleList"/>
    <dgm:cxn modelId="{B4F924EA-3689-45E2-A715-9A9374A6CB02}" srcId="{B42DFE1B-E37A-48E2-B2A2-7F4A286036BA}" destId="{BB89E52D-61AC-42E3-8C28-AF9CA447AD6C}" srcOrd="4" destOrd="0" parTransId="{6E39D108-1737-44F5-A7A3-CF0B6918A209}" sibTransId="{5DFBDDFA-5A47-4158-9E73-755FE866BAF9}"/>
    <dgm:cxn modelId="{45328EED-0DA4-4EC3-B0D7-B00A9A1A6580}" srcId="{B42DFE1B-E37A-48E2-B2A2-7F4A286036BA}" destId="{1DE07424-98D9-4AB0-9E2F-07B427B77A37}" srcOrd="2" destOrd="0" parTransId="{4EF9D5C0-BB5C-40BE-857F-DE6D6CD81957}" sibTransId="{B1C46722-0E4D-4D63-B7D2-BA969063B164}"/>
    <dgm:cxn modelId="{8A5DC5FC-EE18-4064-91F0-6324B0383A79}" srcId="{B42DFE1B-E37A-48E2-B2A2-7F4A286036BA}" destId="{8A6D4DA2-CC22-4F94-950C-186274654B1B}" srcOrd="0" destOrd="0" parTransId="{D6C0EB2E-DF6F-4451-B7D8-95E8E959BB93}" sibTransId="{E6572E6D-0069-4DEE-84F8-112647A42022}"/>
    <dgm:cxn modelId="{B610A0D6-9E63-BD41-A236-FCC1EF8682D7}" type="presParOf" srcId="{B4C08901-05C1-49BA-959B-2A05F65B424D}" destId="{7697E4A4-3487-4193-8B09-F3F1A5D7280C}" srcOrd="0" destOrd="0" presId="urn:microsoft.com/office/officeart/2018/2/layout/IconCircleList"/>
    <dgm:cxn modelId="{2BE57434-A2C4-0B4E-A0AB-280B55FED8F9}" type="presParOf" srcId="{7697E4A4-3487-4193-8B09-F3F1A5D7280C}" destId="{5E25B41B-3FA8-4F6F-9D95-5474A1565E5D}" srcOrd="0" destOrd="0" presId="urn:microsoft.com/office/officeart/2018/2/layout/IconCircleList"/>
    <dgm:cxn modelId="{3CB084E4-8233-274D-9ACC-C0619C92D57C}" type="presParOf" srcId="{5E25B41B-3FA8-4F6F-9D95-5474A1565E5D}" destId="{F30E6D70-C561-4A33-8417-1246E7D366AF}" srcOrd="0" destOrd="0" presId="urn:microsoft.com/office/officeart/2018/2/layout/IconCircleList"/>
    <dgm:cxn modelId="{9FFA28CD-26CB-1D4C-A6C5-8E9DCA51BFB7}" type="presParOf" srcId="{5E25B41B-3FA8-4F6F-9D95-5474A1565E5D}" destId="{164A0FD9-0927-4362-845C-65AB2FB079B5}" srcOrd="1" destOrd="0" presId="urn:microsoft.com/office/officeart/2018/2/layout/IconCircleList"/>
    <dgm:cxn modelId="{4666F58F-7B3E-774B-9F80-1D24BC9BC190}" type="presParOf" srcId="{5E25B41B-3FA8-4F6F-9D95-5474A1565E5D}" destId="{CF720AD0-658D-4770-90DB-8491C8BFC5C1}" srcOrd="2" destOrd="0" presId="urn:microsoft.com/office/officeart/2018/2/layout/IconCircleList"/>
    <dgm:cxn modelId="{C08213E0-46B1-C848-A841-84AE87C87C3B}" type="presParOf" srcId="{5E25B41B-3FA8-4F6F-9D95-5474A1565E5D}" destId="{401DCAB6-EE61-48FB-B7BC-C2ECB648C82B}" srcOrd="3" destOrd="0" presId="urn:microsoft.com/office/officeart/2018/2/layout/IconCircleList"/>
    <dgm:cxn modelId="{4D9521BD-BAD4-894E-8756-40B2E79BFF23}" type="presParOf" srcId="{7697E4A4-3487-4193-8B09-F3F1A5D7280C}" destId="{73763F48-D61F-4E70-8C9D-B35901257C67}" srcOrd="1" destOrd="0" presId="urn:microsoft.com/office/officeart/2018/2/layout/IconCircleList"/>
    <dgm:cxn modelId="{AE3FFBC5-C119-6B4F-B82F-7D3E942AFA77}" type="presParOf" srcId="{7697E4A4-3487-4193-8B09-F3F1A5D7280C}" destId="{E482950C-F985-424D-936C-276AA870FEAD}" srcOrd="2" destOrd="0" presId="urn:microsoft.com/office/officeart/2018/2/layout/IconCircleList"/>
    <dgm:cxn modelId="{B3C82F36-9C39-A84F-B58C-DB7AFF73C53D}" type="presParOf" srcId="{E482950C-F985-424D-936C-276AA870FEAD}" destId="{E5AAAF43-4519-4D3F-B3FC-0587A39B426D}" srcOrd="0" destOrd="0" presId="urn:microsoft.com/office/officeart/2018/2/layout/IconCircleList"/>
    <dgm:cxn modelId="{0CBB433D-5F23-B74E-8932-5AEAC47114BC}" type="presParOf" srcId="{E482950C-F985-424D-936C-276AA870FEAD}" destId="{A026801D-D159-4E3C-9E41-09F36E1FFD4E}" srcOrd="1" destOrd="0" presId="urn:microsoft.com/office/officeart/2018/2/layout/IconCircleList"/>
    <dgm:cxn modelId="{C90C7870-0BFB-5148-B529-E48471FE14D5}" type="presParOf" srcId="{E482950C-F985-424D-936C-276AA870FEAD}" destId="{C7FFD750-347B-41E6-B051-EA8BE284482A}" srcOrd="2" destOrd="0" presId="urn:microsoft.com/office/officeart/2018/2/layout/IconCircleList"/>
    <dgm:cxn modelId="{DAE2693C-C5A6-9C45-9EA7-6AB1BF7D7240}" type="presParOf" srcId="{E482950C-F985-424D-936C-276AA870FEAD}" destId="{09344D36-4E9A-45D7-8BFE-3BC45D43B84C}" srcOrd="3" destOrd="0" presId="urn:microsoft.com/office/officeart/2018/2/layout/IconCircleList"/>
    <dgm:cxn modelId="{C9E83200-BF93-5E44-9652-268863E95797}" type="presParOf" srcId="{7697E4A4-3487-4193-8B09-F3F1A5D7280C}" destId="{1FD8DED8-D13D-47A2-A962-FCA70819A56D}" srcOrd="3" destOrd="0" presId="urn:microsoft.com/office/officeart/2018/2/layout/IconCircleList"/>
    <dgm:cxn modelId="{42864135-692F-C347-9F4B-CF54D964AAD5}" type="presParOf" srcId="{7697E4A4-3487-4193-8B09-F3F1A5D7280C}" destId="{4241E454-AF5E-47C5-BF8C-FB815946F00E}" srcOrd="4" destOrd="0" presId="urn:microsoft.com/office/officeart/2018/2/layout/IconCircleList"/>
    <dgm:cxn modelId="{20A244DB-23B2-FE49-8B9C-19927A7F520C}" type="presParOf" srcId="{4241E454-AF5E-47C5-BF8C-FB815946F00E}" destId="{43D30597-9C04-4B8C-A46F-C87BEF14EE1F}" srcOrd="0" destOrd="0" presId="urn:microsoft.com/office/officeart/2018/2/layout/IconCircleList"/>
    <dgm:cxn modelId="{2B79A3EA-24FE-B349-91C4-2660CB51DAF2}" type="presParOf" srcId="{4241E454-AF5E-47C5-BF8C-FB815946F00E}" destId="{7C52F447-7655-4A51-87E9-E42A521EFBF0}" srcOrd="1" destOrd="0" presId="urn:microsoft.com/office/officeart/2018/2/layout/IconCircleList"/>
    <dgm:cxn modelId="{901793F3-F329-0D47-B4C7-2B98CBB66B23}" type="presParOf" srcId="{4241E454-AF5E-47C5-BF8C-FB815946F00E}" destId="{C0ED651A-19BA-4F8A-B7D8-E4E83AB6C51D}" srcOrd="2" destOrd="0" presId="urn:microsoft.com/office/officeart/2018/2/layout/IconCircleList"/>
    <dgm:cxn modelId="{AE014126-D5DD-1042-A06A-4C35B0BD004F}" type="presParOf" srcId="{4241E454-AF5E-47C5-BF8C-FB815946F00E}" destId="{1DC22236-71DB-4E31-9DAF-BB8395EEDDA0}" srcOrd="3" destOrd="0" presId="urn:microsoft.com/office/officeart/2018/2/layout/IconCircleList"/>
    <dgm:cxn modelId="{0840D5D0-8E47-AC4B-A1B3-F5DFB57E3A8E}" type="presParOf" srcId="{7697E4A4-3487-4193-8B09-F3F1A5D7280C}" destId="{8182616C-46F0-4A34-AD98-123D9E9FF771}" srcOrd="5" destOrd="0" presId="urn:microsoft.com/office/officeart/2018/2/layout/IconCircleList"/>
    <dgm:cxn modelId="{E9EB34FC-23A3-0B43-9A30-47040C350EA1}" type="presParOf" srcId="{7697E4A4-3487-4193-8B09-F3F1A5D7280C}" destId="{67BAA8D1-EFFB-4B31-BFA0-C720B0C7CB56}" srcOrd="6" destOrd="0" presId="urn:microsoft.com/office/officeart/2018/2/layout/IconCircleList"/>
    <dgm:cxn modelId="{077CC30A-458C-FF48-A3FD-52D2B86E15C8}" type="presParOf" srcId="{67BAA8D1-EFFB-4B31-BFA0-C720B0C7CB56}" destId="{9017DABE-5465-4715-AF3D-7F900641EEB6}" srcOrd="0" destOrd="0" presId="urn:microsoft.com/office/officeart/2018/2/layout/IconCircleList"/>
    <dgm:cxn modelId="{BE6AC8B5-9B78-474A-9A60-AF02EF987638}" type="presParOf" srcId="{67BAA8D1-EFFB-4B31-BFA0-C720B0C7CB56}" destId="{5CC02054-1503-433A-A111-B31646395EB6}" srcOrd="1" destOrd="0" presId="urn:microsoft.com/office/officeart/2018/2/layout/IconCircleList"/>
    <dgm:cxn modelId="{F81D8A0E-0124-1345-A347-0368CCBA863A}" type="presParOf" srcId="{67BAA8D1-EFFB-4B31-BFA0-C720B0C7CB56}" destId="{E85EAD53-F8E2-41EC-8298-51AA6D285BD9}" srcOrd="2" destOrd="0" presId="urn:microsoft.com/office/officeart/2018/2/layout/IconCircleList"/>
    <dgm:cxn modelId="{F1D33698-A112-6844-87D4-780FBED7FCE6}" type="presParOf" srcId="{67BAA8D1-EFFB-4B31-BFA0-C720B0C7CB56}" destId="{F13061D3-97EC-408F-9AE4-3658D3621863}" srcOrd="3" destOrd="0" presId="urn:microsoft.com/office/officeart/2018/2/layout/IconCircleList"/>
    <dgm:cxn modelId="{49CF138A-9BCF-5145-9165-D21098FAC053}" type="presParOf" srcId="{7697E4A4-3487-4193-8B09-F3F1A5D7280C}" destId="{14C1E8F8-BAE7-4436-8F72-FD6C0653D108}" srcOrd="7" destOrd="0" presId="urn:microsoft.com/office/officeart/2018/2/layout/IconCircleList"/>
    <dgm:cxn modelId="{65355213-CB61-FF47-865B-1503F72B2DF9}" type="presParOf" srcId="{7697E4A4-3487-4193-8B09-F3F1A5D7280C}" destId="{C7E962C0-EF0E-4F32-A099-8CB6D962E86B}" srcOrd="8" destOrd="0" presId="urn:microsoft.com/office/officeart/2018/2/layout/IconCircleList"/>
    <dgm:cxn modelId="{998CD8E6-8CD0-D641-86D4-7E050D3DFE23}" type="presParOf" srcId="{C7E962C0-EF0E-4F32-A099-8CB6D962E86B}" destId="{A8F5FEAC-F0FF-41B1-A458-C94DB129EC57}" srcOrd="0" destOrd="0" presId="urn:microsoft.com/office/officeart/2018/2/layout/IconCircleList"/>
    <dgm:cxn modelId="{0B4D7A7E-20F4-EF4D-BFC2-3A2DF152BADB}" type="presParOf" srcId="{C7E962C0-EF0E-4F32-A099-8CB6D962E86B}" destId="{B7601BAF-5965-4B93-B434-46889C65C161}" srcOrd="1" destOrd="0" presId="urn:microsoft.com/office/officeart/2018/2/layout/IconCircleList"/>
    <dgm:cxn modelId="{64177DB3-4AB7-5747-9E4F-562DEC3DCF78}" type="presParOf" srcId="{C7E962C0-EF0E-4F32-A099-8CB6D962E86B}" destId="{C551D060-E4BE-457F-8529-A88401FAE9BA}" srcOrd="2" destOrd="0" presId="urn:microsoft.com/office/officeart/2018/2/layout/IconCircleList"/>
    <dgm:cxn modelId="{C1F96642-C663-9F4D-A2D7-980EE2C3B719}" type="presParOf" srcId="{C7E962C0-EF0E-4F32-A099-8CB6D962E86B}" destId="{572D0E62-0F1F-400C-A147-842573DD92D3}" srcOrd="3" destOrd="0" presId="urn:microsoft.com/office/officeart/2018/2/layout/IconCircleList"/>
    <dgm:cxn modelId="{A6F75DE8-D4C8-0649-AB5D-254D90896F6C}" type="presParOf" srcId="{7697E4A4-3487-4193-8B09-F3F1A5D7280C}" destId="{97DD8C98-2245-48A3-87EA-DB407D291F95}" srcOrd="9" destOrd="0" presId="urn:microsoft.com/office/officeart/2018/2/layout/IconCircleList"/>
    <dgm:cxn modelId="{82D330DA-3B1A-4B45-8B85-0E28346544E6}" type="presParOf" srcId="{7697E4A4-3487-4193-8B09-F3F1A5D7280C}" destId="{F64E08C0-0616-44A9-8BBE-A01093DBABA9}" srcOrd="10" destOrd="0" presId="urn:microsoft.com/office/officeart/2018/2/layout/IconCircleList"/>
    <dgm:cxn modelId="{1B89373F-C700-404D-9B45-2A38B1F744CE}" type="presParOf" srcId="{F64E08C0-0616-44A9-8BBE-A01093DBABA9}" destId="{5BD713DF-5600-45C8-8282-6176E0AF8A7A}" srcOrd="0" destOrd="0" presId="urn:microsoft.com/office/officeart/2018/2/layout/IconCircleList"/>
    <dgm:cxn modelId="{371D2205-7210-5F4A-931B-0C13C8D0DE7C}" type="presParOf" srcId="{F64E08C0-0616-44A9-8BBE-A01093DBABA9}" destId="{08D6CDCE-F8EC-4F65-9A1D-6B986FDD155B}" srcOrd="1" destOrd="0" presId="urn:microsoft.com/office/officeart/2018/2/layout/IconCircleList"/>
    <dgm:cxn modelId="{4CA9AE12-B3D9-D447-A234-06ACA3644225}" type="presParOf" srcId="{F64E08C0-0616-44A9-8BBE-A01093DBABA9}" destId="{ADD01C1F-E117-4AAA-87C4-05D306E67529}" srcOrd="2" destOrd="0" presId="urn:microsoft.com/office/officeart/2018/2/layout/IconCircleList"/>
    <dgm:cxn modelId="{BBE8507F-5CCA-5449-AE12-7D52C657AF9D}" type="presParOf" srcId="{F64E08C0-0616-44A9-8BBE-A01093DBABA9}" destId="{9C86D433-BE37-415F-9164-A4CEE0B3722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2DFE1B-E37A-48E2-B2A2-7F4A286036B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A6D4DA2-CC22-4F94-950C-186274654B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Template Library:</a:t>
          </a:r>
          <a:r>
            <a:rPr lang="en-US"/>
            <a:t> A curated collection of pre-defined templates for various Java application types (e.g., web services, libraries).</a:t>
          </a:r>
        </a:p>
      </dgm:t>
    </dgm:pt>
    <dgm:pt modelId="{D6C0EB2E-DF6F-4451-B7D8-95E8E959BB93}" type="parTrans" cxnId="{8A5DC5FC-EE18-4064-91F0-6324B0383A79}">
      <dgm:prSet/>
      <dgm:spPr/>
      <dgm:t>
        <a:bodyPr/>
        <a:lstStyle/>
        <a:p>
          <a:endParaRPr lang="en-US"/>
        </a:p>
      </dgm:t>
    </dgm:pt>
    <dgm:pt modelId="{E6572E6D-0069-4DEE-84F8-112647A42022}" type="sibTrans" cxnId="{8A5DC5FC-EE18-4064-91F0-6324B0383A79}">
      <dgm:prSet/>
      <dgm:spPr/>
      <dgm:t>
        <a:bodyPr/>
        <a:lstStyle/>
        <a:p>
          <a:endParaRPr lang="en-US"/>
        </a:p>
      </dgm:t>
    </dgm:pt>
    <dgm:pt modelId="{12D3CF08-F1D8-49F0-A55A-F8E9F9F310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Code Generation:</a:t>
          </a:r>
          <a:r>
            <a:rPr lang="en-US"/>
            <a:t> Automatically generate code based on selected templates and user inputs.</a:t>
          </a:r>
        </a:p>
      </dgm:t>
    </dgm:pt>
    <dgm:pt modelId="{07949BCB-EE5D-42B2-96E0-AED869D3CA78}" type="parTrans" cxnId="{2DDB3971-7687-4BCA-BD40-FD02D83814CB}">
      <dgm:prSet/>
      <dgm:spPr/>
      <dgm:t>
        <a:bodyPr/>
        <a:lstStyle/>
        <a:p>
          <a:endParaRPr lang="en-US"/>
        </a:p>
      </dgm:t>
    </dgm:pt>
    <dgm:pt modelId="{A0CF7609-4E28-436E-9CCC-E05190CA4233}" type="sibTrans" cxnId="{2DDB3971-7687-4BCA-BD40-FD02D83814CB}">
      <dgm:prSet/>
      <dgm:spPr/>
      <dgm:t>
        <a:bodyPr/>
        <a:lstStyle/>
        <a:p>
          <a:endParaRPr lang="en-US"/>
        </a:p>
      </dgm:t>
    </dgm:pt>
    <dgm:pt modelId="{1DE07424-98D9-4AB0-9E2F-07B427B77A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Project Structure:</a:t>
          </a:r>
          <a:r>
            <a:rPr lang="en-US" dirty="0"/>
            <a:t> Create a well-structured project directory with necessary files and configurations.</a:t>
          </a:r>
        </a:p>
      </dgm:t>
    </dgm:pt>
    <dgm:pt modelId="{4EF9D5C0-BB5C-40BE-857F-DE6D6CD81957}" type="parTrans" cxnId="{45328EED-0DA4-4EC3-B0D7-B00A9A1A6580}">
      <dgm:prSet/>
      <dgm:spPr/>
      <dgm:t>
        <a:bodyPr/>
        <a:lstStyle/>
        <a:p>
          <a:endParaRPr lang="en-US"/>
        </a:p>
      </dgm:t>
    </dgm:pt>
    <dgm:pt modelId="{B1C46722-0E4D-4D63-B7D2-BA969063B164}" type="sibTrans" cxnId="{45328EED-0DA4-4EC3-B0D7-B00A9A1A6580}">
      <dgm:prSet/>
      <dgm:spPr/>
      <dgm:t>
        <a:bodyPr/>
        <a:lstStyle/>
        <a:p>
          <a:endParaRPr lang="en-US"/>
        </a:p>
      </dgm:t>
    </dgm:pt>
    <dgm:pt modelId="{05098D3E-0F17-4019-A7B1-690E22C694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Build and Deployment Configuration:</a:t>
          </a:r>
          <a:r>
            <a:rPr lang="en-US"/>
            <a:t> Configure build tools (e.g., Maven, Gradle) and deployment options (e.g., JAR, WAR).</a:t>
          </a:r>
        </a:p>
      </dgm:t>
    </dgm:pt>
    <dgm:pt modelId="{E4DE320D-3F63-4720-90C7-E337F9B4B26B}" type="parTrans" cxnId="{E5D6C691-CB82-4946-83BD-D09B3D5CA062}">
      <dgm:prSet/>
      <dgm:spPr/>
      <dgm:t>
        <a:bodyPr/>
        <a:lstStyle/>
        <a:p>
          <a:endParaRPr lang="en-US"/>
        </a:p>
      </dgm:t>
    </dgm:pt>
    <dgm:pt modelId="{7BDAB830-688B-461E-B1C1-206E01AB5BC9}" type="sibTrans" cxnId="{E5D6C691-CB82-4946-83BD-D09B3D5CA062}">
      <dgm:prSet/>
      <dgm:spPr/>
      <dgm:t>
        <a:bodyPr/>
        <a:lstStyle/>
        <a:p>
          <a:endParaRPr lang="en-US"/>
        </a:p>
      </dgm:t>
    </dgm:pt>
    <dgm:pt modelId="{BB89E52D-61AC-42E3-8C28-AF9CA447AD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Integration with CI/CD:</a:t>
          </a:r>
          <a:r>
            <a:rPr lang="en-US"/>
            <a:t> Provide options to integrate with popular CI/CD tools.</a:t>
          </a:r>
        </a:p>
      </dgm:t>
    </dgm:pt>
    <dgm:pt modelId="{6E39D108-1737-44F5-A7A3-CF0B6918A209}" type="parTrans" cxnId="{B4F924EA-3689-45E2-A715-9A9374A6CB02}">
      <dgm:prSet/>
      <dgm:spPr/>
      <dgm:t>
        <a:bodyPr/>
        <a:lstStyle/>
        <a:p>
          <a:endParaRPr lang="en-US"/>
        </a:p>
      </dgm:t>
    </dgm:pt>
    <dgm:pt modelId="{5DFBDDFA-5A47-4158-9E73-755FE866BAF9}" type="sibTrans" cxnId="{B4F924EA-3689-45E2-A715-9A9374A6CB02}">
      <dgm:prSet/>
      <dgm:spPr/>
      <dgm:t>
        <a:bodyPr/>
        <a:lstStyle/>
        <a:p>
          <a:endParaRPr lang="en-US"/>
        </a:p>
      </dgm:t>
    </dgm:pt>
    <dgm:pt modelId="{F9A183E3-A0EB-436A-80DD-FCB21A5949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Documentation and Tutorials:</a:t>
          </a:r>
          <a:r>
            <a:rPr lang="en-US"/>
            <a:t> Offer comprehensive documentation and tutorials to guide users through the platform.</a:t>
          </a:r>
        </a:p>
      </dgm:t>
    </dgm:pt>
    <dgm:pt modelId="{242DFC16-AF7B-4543-BE7F-66506AA56824}" type="parTrans" cxnId="{6519C76B-D8DC-43F1-A6B3-DAF4CADCE8FC}">
      <dgm:prSet/>
      <dgm:spPr/>
      <dgm:t>
        <a:bodyPr/>
        <a:lstStyle/>
        <a:p>
          <a:endParaRPr lang="en-US"/>
        </a:p>
      </dgm:t>
    </dgm:pt>
    <dgm:pt modelId="{7E56DDEA-CB0E-40ED-A992-A6E1C0ABF92F}" type="sibTrans" cxnId="{6519C76B-D8DC-43F1-A6B3-DAF4CADCE8FC}">
      <dgm:prSet/>
      <dgm:spPr/>
      <dgm:t>
        <a:bodyPr/>
        <a:lstStyle/>
        <a:p>
          <a:endParaRPr lang="en-US"/>
        </a:p>
      </dgm:t>
    </dgm:pt>
    <dgm:pt modelId="{A468EFB1-3532-4203-ACFB-8649B4268ABF}" type="pres">
      <dgm:prSet presAssocID="{B42DFE1B-E37A-48E2-B2A2-7F4A286036BA}" presName="root" presStyleCnt="0">
        <dgm:presLayoutVars>
          <dgm:dir/>
          <dgm:resizeHandles val="exact"/>
        </dgm:presLayoutVars>
      </dgm:prSet>
      <dgm:spPr/>
    </dgm:pt>
    <dgm:pt modelId="{212A495D-3989-4FB5-92F0-4148736F740A}" type="pres">
      <dgm:prSet presAssocID="{8A6D4DA2-CC22-4F94-950C-186274654B1B}" presName="compNode" presStyleCnt="0"/>
      <dgm:spPr/>
    </dgm:pt>
    <dgm:pt modelId="{0EFD9CDD-B379-4D5A-8872-88D1FB827F41}" type="pres">
      <dgm:prSet presAssocID="{8A6D4DA2-CC22-4F94-950C-186274654B1B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A57126D-DDE5-4389-91AA-F637E0F8C9E8}" type="pres">
      <dgm:prSet presAssocID="{8A6D4DA2-CC22-4F94-950C-186274654B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5B6695E-5493-4261-9B7C-B198EA992441}" type="pres">
      <dgm:prSet presAssocID="{8A6D4DA2-CC22-4F94-950C-186274654B1B}" presName="spaceRect" presStyleCnt="0"/>
      <dgm:spPr/>
    </dgm:pt>
    <dgm:pt modelId="{9E085527-8FAF-4C22-8893-D4FAA7FFDABD}" type="pres">
      <dgm:prSet presAssocID="{8A6D4DA2-CC22-4F94-950C-186274654B1B}" presName="textRect" presStyleLbl="revTx" presStyleIdx="0" presStyleCnt="6">
        <dgm:presLayoutVars>
          <dgm:chMax val="1"/>
          <dgm:chPref val="1"/>
        </dgm:presLayoutVars>
      </dgm:prSet>
      <dgm:spPr/>
    </dgm:pt>
    <dgm:pt modelId="{B16603E8-5C79-4791-BB26-7F81DC31172C}" type="pres">
      <dgm:prSet presAssocID="{E6572E6D-0069-4DEE-84F8-112647A42022}" presName="sibTrans" presStyleCnt="0"/>
      <dgm:spPr/>
    </dgm:pt>
    <dgm:pt modelId="{C2467C7E-CF91-4970-B8E1-23677608F3BA}" type="pres">
      <dgm:prSet presAssocID="{12D3CF08-F1D8-49F0-A55A-F8E9F9F310F4}" presName="compNode" presStyleCnt="0"/>
      <dgm:spPr/>
    </dgm:pt>
    <dgm:pt modelId="{58026D62-83FE-4BEB-B9F8-F3A52B62DA2A}" type="pres">
      <dgm:prSet presAssocID="{12D3CF08-F1D8-49F0-A55A-F8E9F9F310F4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C5B6A16-A7D2-4A00-BB55-F06E9F357ED9}" type="pres">
      <dgm:prSet presAssocID="{12D3CF08-F1D8-49F0-A55A-F8E9F9F310F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665B4AC-2356-456C-8D1A-6163DC6F93DF}" type="pres">
      <dgm:prSet presAssocID="{12D3CF08-F1D8-49F0-A55A-F8E9F9F310F4}" presName="spaceRect" presStyleCnt="0"/>
      <dgm:spPr/>
    </dgm:pt>
    <dgm:pt modelId="{4766FE5B-BD50-4041-AC92-C895725C684F}" type="pres">
      <dgm:prSet presAssocID="{12D3CF08-F1D8-49F0-A55A-F8E9F9F310F4}" presName="textRect" presStyleLbl="revTx" presStyleIdx="1" presStyleCnt="6">
        <dgm:presLayoutVars>
          <dgm:chMax val="1"/>
          <dgm:chPref val="1"/>
        </dgm:presLayoutVars>
      </dgm:prSet>
      <dgm:spPr/>
    </dgm:pt>
    <dgm:pt modelId="{4BB8BEA8-8B2E-4E46-B3C1-77AFD30BDC18}" type="pres">
      <dgm:prSet presAssocID="{A0CF7609-4E28-436E-9CCC-E05190CA4233}" presName="sibTrans" presStyleCnt="0"/>
      <dgm:spPr/>
    </dgm:pt>
    <dgm:pt modelId="{0245C082-D429-4D05-AB92-63F9A216809F}" type="pres">
      <dgm:prSet presAssocID="{1DE07424-98D9-4AB0-9E2F-07B427B77A37}" presName="compNode" presStyleCnt="0"/>
      <dgm:spPr/>
    </dgm:pt>
    <dgm:pt modelId="{1C4F68F0-9322-4E94-A798-5D25D755566B}" type="pres">
      <dgm:prSet presAssocID="{1DE07424-98D9-4AB0-9E2F-07B427B77A3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F714402-8534-47DB-9702-E7C89C2FF7DE}" type="pres">
      <dgm:prSet presAssocID="{1DE07424-98D9-4AB0-9E2F-07B427B77A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D2FCA21-2DF7-43BE-BD8C-0055BFCABFE9}" type="pres">
      <dgm:prSet presAssocID="{1DE07424-98D9-4AB0-9E2F-07B427B77A37}" presName="spaceRect" presStyleCnt="0"/>
      <dgm:spPr/>
    </dgm:pt>
    <dgm:pt modelId="{9B0A2909-6057-499D-9C35-C4392CA2794E}" type="pres">
      <dgm:prSet presAssocID="{1DE07424-98D9-4AB0-9E2F-07B427B77A37}" presName="textRect" presStyleLbl="revTx" presStyleIdx="2" presStyleCnt="6">
        <dgm:presLayoutVars>
          <dgm:chMax val="1"/>
          <dgm:chPref val="1"/>
        </dgm:presLayoutVars>
      </dgm:prSet>
      <dgm:spPr/>
    </dgm:pt>
    <dgm:pt modelId="{C33CAE17-7245-4601-B7A5-5611156107FE}" type="pres">
      <dgm:prSet presAssocID="{B1C46722-0E4D-4D63-B7D2-BA969063B164}" presName="sibTrans" presStyleCnt="0"/>
      <dgm:spPr/>
    </dgm:pt>
    <dgm:pt modelId="{7A682707-DF96-4181-BF16-4CA995ACBA67}" type="pres">
      <dgm:prSet presAssocID="{05098D3E-0F17-4019-A7B1-690E22C6943B}" presName="compNode" presStyleCnt="0"/>
      <dgm:spPr/>
    </dgm:pt>
    <dgm:pt modelId="{205B69EA-D685-49D9-8A82-6A43B0C2DF90}" type="pres">
      <dgm:prSet presAssocID="{05098D3E-0F17-4019-A7B1-690E22C6943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2680629-3FDD-455E-9F1A-ED3B48A3347B}" type="pres">
      <dgm:prSet presAssocID="{05098D3E-0F17-4019-A7B1-690E22C6943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B1F3684-7BD1-457D-A0CC-62F75111BE16}" type="pres">
      <dgm:prSet presAssocID="{05098D3E-0F17-4019-A7B1-690E22C6943B}" presName="spaceRect" presStyleCnt="0"/>
      <dgm:spPr/>
    </dgm:pt>
    <dgm:pt modelId="{C670E02F-A1B8-4847-8BE4-B77A3933CEBD}" type="pres">
      <dgm:prSet presAssocID="{05098D3E-0F17-4019-A7B1-690E22C6943B}" presName="textRect" presStyleLbl="revTx" presStyleIdx="3" presStyleCnt="6">
        <dgm:presLayoutVars>
          <dgm:chMax val="1"/>
          <dgm:chPref val="1"/>
        </dgm:presLayoutVars>
      </dgm:prSet>
      <dgm:spPr/>
    </dgm:pt>
    <dgm:pt modelId="{765D28EC-229E-4A60-B6F4-2E8C402DCF0B}" type="pres">
      <dgm:prSet presAssocID="{7BDAB830-688B-461E-B1C1-206E01AB5BC9}" presName="sibTrans" presStyleCnt="0"/>
      <dgm:spPr/>
    </dgm:pt>
    <dgm:pt modelId="{DB9E0AD9-DD72-4281-8B9E-CEBBCA1AF376}" type="pres">
      <dgm:prSet presAssocID="{BB89E52D-61AC-42E3-8C28-AF9CA447AD6C}" presName="compNode" presStyleCnt="0"/>
      <dgm:spPr/>
    </dgm:pt>
    <dgm:pt modelId="{1719B96E-4DD2-4A9F-9BB3-F67ED347A92B}" type="pres">
      <dgm:prSet presAssocID="{BB89E52D-61AC-42E3-8C28-AF9CA447AD6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9B0F829-5B4B-4CDE-A30F-B1FBD9D1CFA4}" type="pres">
      <dgm:prSet presAssocID="{BB89E52D-61AC-42E3-8C28-AF9CA447AD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959EA378-242D-42FB-B33B-46E13C4DD151}" type="pres">
      <dgm:prSet presAssocID="{BB89E52D-61AC-42E3-8C28-AF9CA447AD6C}" presName="spaceRect" presStyleCnt="0"/>
      <dgm:spPr/>
    </dgm:pt>
    <dgm:pt modelId="{89A79CE6-0152-498F-8124-040E20489D8C}" type="pres">
      <dgm:prSet presAssocID="{BB89E52D-61AC-42E3-8C28-AF9CA447AD6C}" presName="textRect" presStyleLbl="revTx" presStyleIdx="4" presStyleCnt="6">
        <dgm:presLayoutVars>
          <dgm:chMax val="1"/>
          <dgm:chPref val="1"/>
        </dgm:presLayoutVars>
      </dgm:prSet>
      <dgm:spPr/>
    </dgm:pt>
    <dgm:pt modelId="{22CA7002-10D2-43C8-BCE0-83184FA50613}" type="pres">
      <dgm:prSet presAssocID="{5DFBDDFA-5A47-4158-9E73-755FE866BAF9}" presName="sibTrans" presStyleCnt="0"/>
      <dgm:spPr/>
    </dgm:pt>
    <dgm:pt modelId="{7D5546EB-7CCF-4D14-848E-4F028A3D0339}" type="pres">
      <dgm:prSet presAssocID="{F9A183E3-A0EB-436A-80DD-FCB21A5949DB}" presName="compNode" presStyleCnt="0"/>
      <dgm:spPr/>
    </dgm:pt>
    <dgm:pt modelId="{DACFE224-9174-4110-B2D8-8A36745A16D8}" type="pres">
      <dgm:prSet presAssocID="{F9A183E3-A0EB-436A-80DD-FCB21A5949DB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DAA8857C-2A8F-4F9C-9836-0C31AE38F25E}" type="pres">
      <dgm:prSet presAssocID="{F9A183E3-A0EB-436A-80DD-FCB21A5949D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EB4954B-4E94-4EB3-9300-0382DBA3EE9B}" type="pres">
      <dgm:prSet presAssocID="{F9A183E3-A0EB-436A-80DD-FCB21A5949DB}" presName="spaceRect" presStyleCnt="0"/>
      <dgm:spPr/>
    </dgm:pt>
    <dgm:pt modelId="{AB2584D5-0EE9-4353-B3B0-78C221147965}" type="pres">
      <dgm:prSet presAssocID="{F9A183E3-A0EB-436A-80DD-FCB21A5949D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519C76B-D8DC-43F1-A6B3-DAF4CADCE8FC}" srcId="{B42DFE1B-E37A-48E2-B2A2-7F4A286036BA}" destId="{F9A183E3-A0EB-436A-80DD-FCB21A5949DB}" srcOrd="5" destOrd="0" parTransId="{242DFC16-AF7B-4543-BE7F-66506AA56824}" sibTransId="{7E56DDEA-CB0E-40ED-A992-A6E1C0ABF92F}"/>
    <dgm:cxn modelId="{7336896D-5C4F-8745-8213-7DE809DA8F80}" type="presOf" srcId="{1DE07424-98D9-4AB0-9E2F-07B427B77A37}" destId="{9B0A2909-6057-499D-9C35-C4392CA2794E}" srcOrd="0" destOrd="0" presId="urn:microsoft.com/office/officeart/2018/5/layout/IconLeafLabelList"/>
    <dgm:cxn modelId="{0295226E-20E8-0040-A9DC-A6379356361F}" type="presOf" srcId="{B42DFE1B-E37A-48E2-B2A2-7F4A286036BA}" destId="{A468EFB1-3532-4203-ACFB-8649B4268ABF}" srcOrd="0" destOrd="0" presId="urn:microsoft.com/office/officeart/2018/5/layout/IconLeafLabelList"/>
    <dgm:cxn modelId="{2DDB3971-7687-4BCA-BD40-FD02D83814CB}" srcId="{B42DFE1B-E37A-48E2-B2A2-7F4A286036BA}" destId="{12D3CF08-F1D8-49F0-A55A-F8E9F9F310F4}" srcOrd="1" destOrd="0" parTransId="{07949BCB-EE5D-42B2-96E0-AED869D3CA78}" sibTransId="{A0CF7609-4E28-436E-9CCC-E05190CA4233}"/>
    <dgm:cxn modelId="{2D8ABD88-B626-B34F-BCE1-0A0FB1E3D221}" type="presOf" srcId="{F9A183E3-A0EB-436A-80DD-FCB21A5949DB}" destId="{AB2584D5-0EE9-4353-B3B0-78C221147965}" srcOrd="0" destOrd="0" presId="urn:microsoft.com/office/officeart/2018/5/layout/IconLeafLabelList"/>
    <dgm:cxn modelId="{AA4B868B-2D0A-1A40-A10A-25F5005F3B12}" type="presOf" srcId="{05098D3E-0F17-4019-A7B1-690E22C6943B}" destId="{C670E02F-A1B8-4847-8BE4-B77A3933CEBD}" srcOrd="0" destOrd="0" presId="urn:microsoft.com/office/officeart/2018/5/layout/IconLeafLabelList"/>
    <dgm:cxn modelId="{E5D6C691-CB82-4946-83BD-D09B3D5CA062}" srcId="{B42DFE1B-E37A-48E2-B2A2-7F4A286036BA}" destId="{05098D3E-0F17-4019-A7B1-690E22C6943B}" srcOrd="3" destOrd="0" parTransId="{E4DE320D-3F63-4720-90C7-E337F9B4B26B}" sibTransId="{7BDAB830-688B-461E-B1C1-206E01AB5BC9}"/>
    <dgm:cxn modelId="{0B6D5DCE-A869-A44C-B9F1-205691577BEB}" type="presOf" srcId="{BB89E52D-61AC-42E3-8C28-AF9CA447AD6C}" destId="{89A79CE6-0152-498F-8124-040E20489D8C}" srcOrd="0" destOrd="0" presId="urn:microsoft.com/office/officeart/2018/5/layout/IconLeafLabelList"/>
    <dgm:cxn modelId="{A14A24E2-2ED5-F54D-A245-AD8EED251693}" type="presOf" srcId="{8A6D4DA2-CC22-4F94-950C-186274654B1B}" destId="{9E085527-8FAF-4C22-8893-D4FAA7FFDABD}" srcOrd="0" destOrd="0" presId="urn:microsoft.com/office/officeart/2018/5/layout/IconLeafLabelList"/>
    <dgm:cxn modelId="{8A732CE2-8D36-BE49-BF6F-0C583FC7F078}" type="presOf" srcId="{12D3CF08-F1D8-49F0-A55A-F8E9F9F310F4}" destId="{4766FE5B-BD50-4041-AC92-C895725C684F}" srcOrd="0" destOrd="0" presId="urn:microsoft.com/office/officeart/2018/5/layout/IconLeafLabelList"/>
    <dgm:cxn modelId="{B4F924EA-3689-45E2-A715-9A9374A6CB02}" srcId="{B42DFE1B-E37A-48E2-B2A2-7F4A286036BA}" destId="{BB89E52D-61AC-42E3-8C28-AF9CA447AD6C}" srcOrd="4" destOrd="0" parTransId="{6E39D108-1737-44F5-A7A3-CF0B6918A209}" sibTransId="{5DFBDDFA-5A47-4158-9E73-755FE866BAF9}"/>
    <dgm:cxn modelId="{45328EED-0DA4-4EC3-B0D7-B00A9A1A6580}" srcId="{B42DFE1B-E37A-48E2-B2A2-7F4A286036BA}" destId="{1DE07424-98D9-4AB0-9E2F-07B427B77A37}" srcOrd="2" destOrd="0" parTransId="{4EF9D5C0-BB5C-40BE-857F-DE6D6CD81957}" sibTransId="{B1C46722-0E4D-4D63-B7D2-BA969063B164}"/>
    <dgm:cxn modelId="{8A5DC5FC-EE18-4064-91F0-6324B0383A79}" srcId="{B42DFE1B-E37A-48E2-B2A2-7F4A286036BA}" destId="{8A6D4DA2-CC22-4F94-950C-186274654B1B}" srcOrd="0" destOrd="0" parTransId="{D6C0EB2E-DF6F-4451-B7D8-95E8E959BB93}" sibTransId="{E6572E6D-0069-4DEE-84F8-112647A42022}"/>
    <dgm:cxn modelId="{D6B5CD22-3D80-8749-8001-680267349482}" type="presParOf" srcId="{A468EFB1-3532-4203-ACFB-8649B4268ABF}" destId="{212A495D-3989-4FB5-92F0-4148736F740A}" srcOrd="0" destOrd="0" presId="urn:microsoft.com/office/officeart/2018/5/layout/IconLeafLabelList"/>
    <dgm:cxn modelId="{1C03E849-F06F-AC45-A352-0E19AB25A4C2}" type="presParOf" srcId="{212A495D-3989-4FB5-92F0-4148736F740A}" destId="{0EFD9CDD-B379-4D5A-8872-88D1FB827F41}" srcOrd="0" destOrd="0" presId="urn:microsoft.com/office/officeart/2018/5/layout/IconLeafLabelList"/>
    <dgm:cxn modelId="{EC99A914-70CD-6542-8B7E-B9050E23D7F7}" type="presParOf" srcId="{212A495D-3989-4FB5-92F0-4148736F740A}" destId="{DA57126D-DDE5-4389-91AA-F637E0F8C9E8}" srcOrd="1" destOrd="0" presId="urn:microsoft.com/office/officeart/2018/5/layout/IconLeafLabelList"/>
    <dgm:cxn modelId="{E9090329-3834-3741-B58D-1BCDD5C100B7}" type="presParOf" srcId="{212A495D-3989-4FB5-92F0-4148736F740A}" destId="{95B6695E-5493-4261-9B7C-B198EA992441}" srcOrd="2" destOrd="0" presId="urn:microsoft.com/office/officeart/2018/5/layout/IconLeafLabelList"/>
    <dgm:cxn modelId="{AD77B373-8FB7-0447-BF3B-C98135E01536}" type="presParOf" srcId="{212A495D-3989-4FB5-92F0-4148736F740A}" destId="{9E085527-8FAF-4C22-8893-D4FAA7FFDABD}" srcOrd="3" destOrd="0" presId="urn:microsoft.com/office/officeart/2018/5/layout/IconLeafLabelList"/>
    <dgm:cxn modelId="{D87FFFCC-3C78-CF49-A19C-B419CD1C5946}" type="presParOf" srcId="{A468EFB1-3532-4203-ACFB-8649B4268ABF}" destId="{B16603E8-5C79-4791-BB26-7F81DC31172C}" srcOrd="1" destOrd="0" presId="urn:microsoft.com/office/officeart/2018/5/layout/IconLeafLabelList"/>
    <dgm:cxn modelId="{F022298B-B9F6-9847-92D0-997E75F6BFAF}" type="presParOf" srcId="{A468EFB1-3532-4203-ACFB-8649B4268ABF}" destId="{C2467C7E-CF91-4970-B8E1-23677608F3BA}" srcOrd="2" destOrd="0" presId="urn:microsoft.com/office/officeart/2018/5/layout/IconLeafLabelList"/>
    <dgm:cxn modelId="{33FE7624-4409-D846-AE7B-22FF665132A3}" type="presParOf" srcId="{C2467C7E-CF91-4970-B8E1-23677608F3BA}" destId="{58026D62-83FE-4BEB-B9F8-F3A52B62DA2A}" srcOrd="0" destOrd="0" presId="urn:microsoft.com/office/officeart/2018/5/layout/IconLeafLabelList"/>
    <dgm:cxn modelId="{680DD8BB-1E80-BE49-A6B5-61C3C6A637A7}" type="presParOf" srcId="{C2467C7E-CF91-4970-B8E1-23677608F3BA}" destId="{4C5B6A16-A7D2-4A00-BB55-F06E9F357ED9}" srcOrd="1" destOrd="0" presId="urn:microsoft.com/office/officeart/2018/5/layout/IconLeafLabelList"/>
    <dgm:cxn modelId="{342B43F1-B45F-BE4E-92DF-8ED4D2169D01}" type="presParOf" srcId="{C2467C7E-CF91-4970-B8E1-23677608F3BA}" destId="{7665B4AC-2356-456C-8D1A-6163DC6F93DF}" srcOrd="2" destOrd="0" presId="urn:microsoft.com/office/officeart/2018/5/layout/IconLeafLabelList"/>
    <dgm:cxn modelId="{D1247CC8-919C-A543-83AF-9DF0129951E0}" type="presParOf" srcId="{C2467C7E-CF91-4970-B8E1-23677608F3BA}" destId="{4766FE5B-BD50-4041-AC92-C895725C684F}" srcOrd="3" destOrd="0" presId="urn:microsoft.com/office/officeart/2018/5/layout/IconLeafLabelList"/>
    <dgm:cxn modelId="{796F2DD8-E390-534F-8D6F-E7610649362F}" type="presParOf" srcId="{A468EFB1-3532-4203-ACFB-8649B4268ABF}" destId="{4BB8BEA8-8B2E-4E46-B3C1-77AFD30BDC18}" srcOrd="3" destOrd="0" presId="urn:microsoft.com/office/officeart/2018/5/layout/IconLeafLabelList"/>
    <dgm:cxn modelId="{4287C9C6-2168-1343-ADC3-F5EEDB511AD6}" type="presParOf" srcId="{A468EFB1-3532-4203-ACFB-8649B4268ABF}" destId="{0245C082-D429-4D05-AB92-63F9A216809F}" srcOrd="4" destOrd="0" presId="urn:microsoft.com/office/officeart/2018/5/layout/IconLeafLabelList"/>
    <dgm:cxn modelId="{52462603-E023-6044-913A-A982520C46F1}" type="presParOf" srcId="{0245C082-D429-4D05-AB92-63F9A216809F}" destId="{1C4F68F0-9322-4E94-A798-5D25D755566B}" srcOrd="0" destOrd="0" presId="urn:microsoft.com/office/officeart/2018/5/layout/IconLeafLabelList"/>
    <dgm:cxn modelId="{32AD2A30-3631-914A-A5B7-3B134F4DEE51}" type="presParOf" srcId="{0245C082-D429-4D05-AB92-63F9A216809F}" destId="{8F714402-8534-47DB-9702-E7C89C2FF7DE}" srcOrd="1" destOrd="0" presId="urn:microsoft.com/office/officeart/2018/5/layout/IconLeafLabelList"/>
    <dgm:cxn modelId="{24990190-088F-0648-AEF4-1683250EE13A}" type="presParOf" srcId="{0245C082-D429-4D05-AB92-63F9A216809F}" destId="{CD2FCA21-2DF7-43BE-BD8C-0055BFCABFE9}" srcOrd="2" destOrd="0" presId="urn:microsoft.com/office/officeart/2018/5/layout/IconLeafLabelList"/>
    <dgm:cxn modelId="{798507D6-CDF5-2F48-8B79-EAE979407D6E}" type="presParOf" srcId="{0245C082-D429-4D05-AB92-63F9A216809F}" destId="{9B0A2909-6057-499D-9C35-C4392CA2794E}" srcOrd="3" destOrd="0" presId="urn:microsoft.com/office/officeart/2018/5/layout/IconLeafLabelList"/>
    <dgm:cxn modelId="{C53F3272-09E4-E841-9315-363BC26F484F}" type="presParOf" srcId="{A468EFB1-3532-4203-ACFB-8649B4268ABF}" destId="{C33CAE17-7245-4601-B7A5-5611156107FE}" srcOrd="5" destOrd="0" presId="urn:microsoft.com/office/officeart/2018/5/layout/IconLeafLabelList"/>
    <dgm:cxn modelId="{E51B5B70-265C-9B48-B5ED-7FBB380AE4D6}" type="presParOf" srcId="{A468EFB1-3532-4203-ACFB-8649B4268ABF}" destId="{7A682707-DF96-4181-BF16-4CA995ACBA67}" srcOrd="6" destOrd="0" presId="urn:microsoft.com/office/officeart/2018/5/layout/IconLeafLabelList"/>
    <dgm:cxn modelId="{1ED38F98-E7B5-E24B-9387-7CBC7E1523B6}" type="presParOf" srcId="{7A682707-DF96-4181-BF16-4CA995ACBA67}" destId="{205B69EA-D685-49D9-8A82-6A43B0C2DF90}" srcOrd="0" destOrd="0" presId="urn:microsoft.com/office/officeart/2018/5/layout/IconLeafLabelList"/>
    <dgm:cxn modelId="{3EB94894-08FB-2846-8FCF-F710E1FE0C45}" type="presParOf" srcId="{7A682707-DF96-4181-BF16-4CA995ACBA67}" destId="{42680629-3FDD-455E-9F1A-ED3B48A3347B}" srcOrd="1" destOrd="0" presId="urn:microsoft.com/office/officeart/2018/5/layout/IconLeafLabelList"/>
    <dgm:cxn modelId="{41C4F85A-AF1B-5D40-BDAB-BB7AF16BBFC2}" type="presParOf" srcId="{7A682707-DF96-4181-BF16-4CA995ACBA67}" destId="{6B1F3684-7BD1-457D-A0CC-62F75111BE16}" srcOrd="2" destOrd="0" presId="urn:microsoft.com/office/officeart/2018/5/layout/IconLeafLabelList"/>
    <dgm:cxn modelId="{DA046EB8-1CED-BE4A-B000-EA7ADCDCB2AC}" type="presParOf" srcId="{7A682707-DF96-4181-BF16-4CA995ACBA67}" destId="{C670E02F-A1B8-4847-8BE4-B77A3933CEBD}" srcOrd="3" destOrd="0" presId="urn:microsoft.com/office/officeart/2018/5/layout/IconLeafLabelList"/>
    <dgm:cxn modelId="{C1CCD37C-D405-8242-8BBC-95677E0E31D1}" type="presParOf" srcId="{A468EFB1-3532-4203-ACFB-8649B4268ABF}" destId="{765D28EC-229E-4A60-B6F4-2E8C402DCF0B}" srcOrd="7" destOrd="0" presId="urn:microsoft.com/office/officeart/2018/5/layout/IconLeafLabelList"/>
    <dgm:cxn modelId="{EAEF0479-EA0A-9543-947A-C0E38D8A5F56}" type="presParOf" srcId="{A468EFB1-3532-4203-ACFB-8649B4268ABF}" destId="{DB9E0AD9-DD72-4281-8B9E-CEBBCA1AF376}" srcOrd="8" destOrd="0" presId="urn:microsoft.com/office/officeart/2018/5/layout/IconLeafLabelList"/>
    <dgm:cxn modelId="{77F2B43D-5588-DD4A-AF29-981AAF29B6F7}" type="presParOf" srcId="{DB9E0AD9-DD72-4281-8B9E-CEBBCA1AF376}" destId="{1719B96E-4DD2-4A9F-9BB3-F67ED347A92B}" srcOrd="0" destOrd="0" presId="urn:microsoft.com/office/officeart/2018/5/layout/IconLeafLabelList"/>
    <dgm:cxn modelId="{6EA4CA4B-220A-E548-A1E3-0F03CB47DDF5}" type="presParOf" srcId="{DB9E0AD9-DD72-4281-8B9E-CEBBCA1AF376}" destId="{29B0F829-5B4B-4CDE-A30F-B1FBD9D1CFA4}" srcOrd="1" destOrd="0" presId="urn:microsoft.com/office/officeart/2018/5/layout/IconLeafLabelList"/>
    <dgm:cxn modelId="{89825063-9A81-3841-9D2E-581CC5E31921}" type="presParOf" srcId="{DB9E0AD9-DD72-4281-8B9E-CEBBCA1AF376}" destId="{959EA378-242D-42FB-B33B-46E13C4DD151}" srcOrd="2" destOrd="0" presId="urn:microsoft.com/office/officeart/2018/5/layout/IconLeafLabelList"/>
    <dgm:cxn modelId="{2B4767A1-3609-2F4E-BF2C-AAF7572530E1}" type="presParOf" srcId="{DB9E0AD9-DD72-4281-8B9E-CEBBCA1AF376}" destId="{89A79CE6-0152-498F-8124-040E20489D8C}" srcOrd="3" destOrd="0" presId="urn:microsoft.com/office/officeart/2018/5/layout/IconLeafLabelList"/>
    <dgm:cxn modelId="{0D1297BA-FAEB-2C4F-8A40-F01E65790DE5}" type="presParOf" srcId="{A468EFB1-3532-4203-ACFB-8649B4268ABF}" destId="{22CA7002-10D2-43C8-BCE0-83184FA50613}" srcOrd="9" destOrd="0" presId="urn:microsoft.com/office/officeart/2018/5/layout/IconLeafLabelList"/>
    <dgm:cxn modelId="{9332C013-5AC3-BF46-90E9-521D30F371F5}" type="presParOf" srcId="{A468EFB1-3532-4203-ACFB-8649B4268ABF}" destId="{7D5546EB-7CCF-4D14-848E-4F028A3D0339}" srcOrd="10" destOrd="0" presId="urn:microsoft.com/office/officeart/2018/5/layout/IconLeafLabelList"/>
    <dgm:cxn modelId="{BA91A745-C7C9-644F-99B3-F40DD47134FC}" type="presParOf" srcId="{7D5546EB-7CCF-4D14-848E-4F028A3D0339}" destId="{DACFE224-9174-4110-B2D8-8A36745A16D8}" srcOrd="0" destOrd="0" presId="urn:microsoft.com/office/officeart/2018/5/layout/IconLeafLabelList"/>
    <dgm:cxn modelId="{B76AC7F6-79A4-604D-9638-5B2849A27977}" type="presParOf" srcId="{7D5546EB-7CCF-4D14-848E-4F028A3D0339}" destId="{DAA8857C-2A8F-4F9C-9836-0C31AE38F25E}" srcOrd="1" destOrd="0" presId="urn:microsoft.com/office/officeart/2018/5/layout/IconLeafLabelList"/>
    <dgm:cxn modelId="{00AA7760-1C39-9543-998A-8665DB3BFBB4}" type="presParOf" srcId="{7D5546EB-7CCF-4D14-848E-4F028A3D0339}" destId="{7EB4954B-4E94-4EB3-9300-0382DBA3EE9B}" srcOrd="2" destOrd="0" presId="urn:microsoft.com/office/officeart/2018/5/layout/IconLeafLabelList"/>
    <dgm:cxn modelId="{9447C789-93E3-C148-9AAA-AEAC3F016B87}" type="presParOf" srcId="{7D5546EB-7CCF-4D14-848E-4F028A3D0339}" destId="{AB2584D5-0EE9-4353-B3B0-78C22114796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EE5B5-510B-4E00-AB94-C952E25CF59C}">
      <dsp:nvSpPr>
        <dsp:cNvPr id="0" name=""/>
        <dsp:cNvSpPr/>
      </dsp:nvSpPr>
      <dsp:spPr>
        <a:xfrm>
          <a:off x="916064" y="567061"/>
          <a:ext cx="1248934" cy="1248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31FBF-35D2-4C72-8158-2E1265D771BC}">
      <dsp:nvSpPr>
        <dsp:cNvPr id="0" name=""/>
        <dsp:cNvSpPr/>
      </dsp:nvSpPr>
      <dsp:spPr>
        <a:xfrm>
          <a:off x="152826" y="2163551"/>
          <a:ext cx="27754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Lack of Efficiency:</a:t>
          </a:r>
          <a:r>
            <a:rPr lang="en-US" sz="1200" kern="1200"/>
            <a:t> Developers are spending excessive time on setup tasks, hindering productivity.</a:t>
          </a:r>
        </a:p>
      </dsp:txBody>
      <dsp:txXfrm>
        <a:off x="152826" y="2163551"/>
        <a:ext cx="2775409" cy="720000"/>
      </dsp:txXfrm>
    </dsp:sp>
    <dsp:sp modelId="{CD6D887B-6DD7-4399-BCDC-92E0A68B68AB}">
      <dsp:nvSpPr>
        <dsp:cNvPr id="0" name=""/>
        <dsp:cNvSpPr/>
      </dsp:nvSpPr>
      <dsp:spPr>
        <a:xfrm>
          <a:off x="4177170" y="567061"/>
          <a:ext cx="1248934" cy="1248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68104-356D-4703-B6C9-4F09A0E877AD}">
      <dsp:nvSpPr>
        <dsp:cNvPr id="0" name=""/>
        <dsp:cNvSpPr/>
      </dsp:nvSpPr>
      <dsp:spPr>
        <a:xfrm>
          <a:off x="3413932" y="2163551"/>
          <a:ext cx="27754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Inconsistent Quality:</a:t>
          </a:r>
          <a:r>
            <a:rPr lang="en-US" sz="1200" kern="1200"/>
            <a:t> Manual processes can lead to variations in code quality and maintainability.</a:t>
          </a:r>
        </a:p>
      </dsp:txBody>
      <dsp:txXfrm>
        <a:off x="3413932" y="2163551"/>
        <a:ext cx="2775409" cy="720000"/>
      </dsp:txXfrm>
    </dsp:sp>
    <dsp:sp modelId="{A074C159-9F3E-4BCC-9456-05BE6BAD4C78}">
      <dsp:nvSpPr>
        <dsp:cNvPr id="0" name=""/>
        <dsp:cNvSpPr/>
      </dsp:nvSpPr>
      <dsp:spPr>
        <a:xfrm>
          <a:off x="7438276" y="567061"/>
          <a:ext cx="1248934" cy="1248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B4C9C-B851-4C19-BF2F-E7DDB5228AC3}">
      <dsp:nvSpPr>
        <dsp:cNvPr id="0" name=""/>
        <dsp:cNvSpPr/>
      </dsp:nvSpPr>
      <dsp:spPr>
        <a:xfrm>
          <a:off x="6675038" y="2163551"/>
          <a:ext cx="27754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Steep Learning Curve:</a:t>
          </a:r>
          <a:r>
            <a:rPr lang="en-US" sz="1200" kern="1200"/>
            <a:t> New developers might struggle with understanding complex build and deployment processes.</a:t>
          </a:r>
        </a:p>
      </dsp:txBody>
      <dsp:txXfrm>
        <a:off x="6675038" y="2163551"/>
        <a:ext cx="277540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D7D3B-2B98-394F-A32B-DD6C2718202C}">
      <dsp:nvSpPr>
        <dsp:cNvPr id="0" name=""/>
        <dsp:cNvSpPr/>
      </dsp:nvSpPr>
      <dsp:spPr>
        <a:xfrm>
          <a:off x="750" y="38282"/>
          <a:ext cx="3038884" cy="36466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Simplify Project Creation:</a:t>
          </a:r>
          <a:r>
            <a:rPr lang="en-US" sz="2200" kern="1200"/>
            <a:t> Provide a user-friendly, no-code interface for creating Java libraries and web services.</a:t>
          </a:r>
        </a:p>
      </dsp:txBody>
      <dsp:txXfrm>
        <a:off x="750" y="1496947"/>
        <a:ext cx="3038884" cy="2187996"/>
      </dsp:txXfrm>
    </dsp:sp>
    <dsp:sp modelId="{A20F2927-3AA3-CB45-8E13-649A40007266}">
      <dsp:nvSpPr>
        <dsp:cNvPr id="0" name=""/>
        <dsp:cNvSpPr/>
      </dsp:nvSpPr>
      <dsp:spPr>
        <a:xfrm>
          <a:off x="750" y="38282"/>
          <a:ext cx="3038884" cy="14586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50" y="38282"/>
        <a:ext cx="3038884" cy="1458664"/>
      </dsp:txXfrm>
    </dsp:sp>
    <dsp:sp modelId="{450D19C1-348D-4E45-AE6F-155EAD35DCFC}">
      <dsp:nvSpPr>
        <dsp:cNvPr id="0" name=""/>
        <dsp:cNvSpPr/>
      </dsp:nvSpPr>
      <dsp:spPr>
        <a:xfrm>
          <a:off x="3282745" y="38282"/>
          <a:ext cx="3038884" cy="3646661"/>
        </a:xfrm>
        <a:prstGeom prst="rect">
          <a:avLst/>
        </a:prstGeom>
        <a:solidFill>
          <a:schemeClr val="accent2">
            <a:hueOff val="-1696488"/>
            <a:satOff val="5592"/>
            <a:lumOff val="5981"/>
            <a:alphaOff val="0"/>
          </a:schemeClr>
        </a:solidFill>
        <a:ln w="15875" cap="flat" cmpd="sng" algn="ctr">
          <a:solidFill>
            <a:schemeClr val="accent2">
              <a:hueOff val="-1696488"/>
              <a:satOff val="5592"/>
              <a:lumOff val="5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Ensure Code Quality:</a:t>
          </a:r>
          <a:r>
            <a:rPr lang="en-US" sz="2200" kern="1200"/>
            <a:t> Generate high-quality, production-ready code based on best practices.</a:t>
          </a:r>
        </a:p>
      </dsp:txBody>
      <dsp:txXfrm>
        <a:off x="3282745" y="1496947"/>
        <a:ext cx="3038884" cy="2187996"/>
      </dsp:txXfrm>
    </dsp:sp>
    <dsp:sp modelId="{AAD64FB3-9AF5-CC4E-BAB4-0A77EA6A038E}">
      <dsp:nvSpPr>
        <dsp:cNvPr id="0" name=""/>
        <dsp:cNvSpPr/>
      </dsp:nvSpPr>
      <dsp:spPr>
        <a:xfrm>
          <a:off x="3282745" y="38282"/>
          <a:ext cx="3038884" cy="14586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282745" y="38282"/>
        <a:ext cx="3038884" cy="1458664"/>
      </dsp:txXfrm>
    </dsp:sp>
    <dsp:sp modelId="{C6767D89-6F8F-0240-8ECE-41995555D3BA}">
      <dsp:nvSpPr>
        <dsp:cNvPr id="0" name=""/>
        <dsp:cNvSpPr/>
      </dsp:nvSpPr>
      <dsp:spPr>
        <a:xfrm>
          <a:off x="6564740" y="38282"/>
          <a:ext cx="3038884" cy="3646661"/>
        </a:xfrm>
        <a:prstGeom prst="rect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0" rIns="30017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Accelerate Development:</a:t>
          </a:r>
          <a:r>
            <a:rPr lang="en-US" sz="2200" kern="1200"/>
            <a:t> Reduce the time it takes to start new projects.</a:t>
          </a:r>
        </a:p>
      </dsp:txBody>
      <dsp:txXfrm>
        <a:off x="6564740" y="1496947"/>
        <a:ext cx="3038884" cy="2187996"/>
      </dsp:txXfrm>
    </dsp:sp>
    <dsp:sp modelId="{9CD0C6E1-D939-D644-A8A1-28274EEE4D3A}">
      <dsp:nvSpPr>
        <dsp:cNvPr id="0" name=""/>
        <dsp:cNvSpPr/>
      </dsp:nvSpPr>
      <dsp:spPr>
        <a:xfrm>
          <a:off x="6564740" y="38282"/>
          <a:ext cx="3038884" cy="1458664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174" tIns="165100" rIns="30017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564740" y="38282"/>
        <a:ext cx="3038884" cy="1458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E6D70-C561-4A33-8417-1246E7D366AF}">
      <dsp:nvSpPr>
        <dsp:cNvPr id="0" name=""/>
        <dsp:cNvSpPr/>
      </dsp:nvSpPr>
      <dsp:spPr>
        <a:xfrm>
          <a:off x="186279" y="63181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A0FD9-0927-4362-845C-65AB2FB079B5}">
      <dsp:nvSpPr>
        <dsp:cNvPr id="0" name=""/>
        <dsp:cNvSpPr/>
      </dsp:nvSpPr>
      <dsp:spPr>
        <a:xfrm>
          <a:off x="354318" y="799857"/>
          <a:ext cx="464107" cy="464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DCAB6-EE61-48FB-B7BC-C2ECB648C82B}">
      <dsp:nvSpPr>
        <dsp:cNvPr id="0" name=""/>
        <dsp:cNvSpPr/>
      </dsp:nvSpPr>
      <dsp:spPr>
        <a:xfrm>
          <a:off x="1157933" y="63181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Template Library:</a:t>
          </a:r>
          <a:r>
            <a:rPr lang="en-US" sz="1100" kern="1200"/>
            <a:t> A curated collection of pre-defined templates for various Java application types (e.g., web services, libraries).</a:t>
          </a:r>
        </a:p>
      </dsp:txBody>
      <dsp:txXfrm>
        <a:off x="1157933" y="631818"/>
        <a:ext cx="1886152" cy="800185"/>
      </dsp:txXfrm>
    </dsp:sp>
    <dsp:sp modelId="{E5AAAF43-4519-4D3F-B3FC-0587A39B426D}">
      <dsp:nvSpPr>
        <dsp:cNvPr id="0" name=""/>
        <dsp:cNvSpPr/>
      </dsp:nvSpPr>
      <dsp:spPr>
        <a:xfrm>
          <a:off x="3372733" y="63181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6801D-D159-4E3C-9E41-09F36E1FFD4E}">
      <dsp:nvSpPr>
        <dsp:cNvPr id="0" name=""/>
        <dsp:cNvSpPr/>
      </dsp:nvSpPr>
      <dsp:spPr>
        <a:xfrm>
          <a:off x="3540773" y="799857"/>
          <a:ext cx="464107" cy="464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44D36-4E9A-45D7-8BFE-3BC45D43B84C}">
      <dsp:nvSpPr>
        <dsp:cNvPr id="0" name=""/>
        <dsp:cNvSpPr/>
      </dsp:nvSpPr>
      <dsp:spPr>
        <a:xfrm>
          <a:off x="4344388" y="63181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Code Generation:</a:t>
          </a:r>
          <a:r>
            <a:rPr lang="en-US" sz="1100" kern="1200"/>
            <a:t> Automatically generate code based on selected templates and user inputs.</a:t>
          </a:r>
        </a:p>
      </dsp:txBody>
      <dsp:txXfrm>
        <a:off x="4344388" y="631818"/>
        <a:ext cx="1886152" cy="800185"/>
      </dsp:txXfrm>
    </dsp:sp>
    <dsp:sp modelId="{43D30597-9C04-4B8C-A46F-C87BEF14EE1F}">
      <dsp:nvSpPr>
        <dsp:cNvPr id="0" name=""/>
        <dsp:cNvSpPr/>
      </dsp:nvSpPr>
      <dsp:spPr>
        <a:xfrm>
          <a:off x="6559188" y="63181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2F447-7655-4A51-87E9-E42A521EFBF0}">
      <dsp:nvSpPr>
        <dsp:cNvPr id="0" name=""/>
        <dsp:cNvSpPr/>
      </dsp:nvSpPr>
      <dsp:spPr>
        <a:xfrm>
          <a:off x="6727227" y="799857"/>
          <a:ext cx="464107" cy="464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2236-71DB-4E31-9DAF-BB8395EEDDA0}">
      <dsp:nvSpPr>
        <dsp:cNvPr id="0" name=""/>
        <dsp:cNvSpPr/>
      </dsp:nvSpPr>
      <dsp:spPr>
        <a:xfrm>
          <a:off x="7530843" y="63181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Project Structure:</a:t>
          </a:r>
          <a:r>
            <a:rPr lang="en-US" sz="1100" kern="1200"/>
            <a:t> Create a well-structured project directory with necessary files and configurations.</a:t>
          </a:r>
        </a:p>
      </dsp:txBody>
      <dsp:txXfrm>
        <a:off x="7530843" y="631818"/>
        <a:ext cx="1886152" cy="800185"/>
      </dsp:txXfrm>
    </dsp:sp>
    <dsp:sp modelId="{9017DABE-5465-4715-AF3D-7F900641EEB6}">
      <dsp:nvSpPr>
        <dsp:cNvPr id="0" name=""/>
        <dsp:cNvSpPr/>
      </dsp:nvSpPr>
      <dsp:spPr>
        <a:xfrm>
          <a:off x="186279" y="201860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C02054-1503-433A-A111-B31646395EB6}">
      <dsp:nvSpPr>
        <dsp:cNvPr id="0" name=""/>
        <dsp:cNvSpPr/>
      </dsp:nvSpPr>
      <dsp:spPr>
        <a:xfrm>
          <a:off x="354318" y="2186647"/>
          <a:ext cx="464107" cy="464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061D3-97EC-408F-9AE4-3658D3621863}">
      <dsp:nvSpPr>
        <dsp:cNvPr id="0" name=""/>
        <dsp:cNvSpPr/>
      </dsp:nvSpPr>
      <dsp:spPr>
        <a:xfrm>
          <a:off x="1157933" y="201860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Build and Deployment Configuration:</a:t>
          </a:r>
          <a:r>
            <a:rPr lang="en-US" sz="1100" kern="1200"/>
            <a:t> Configure build tools (e.g., Maven, Gradle) and deployment options (e.g., JAR, WAR).</a:t>
          </a:r>
        </a:p>
      </dsp:txBody>
      <dsp:txXfrm>
        <a:off x="1157933" y="2018608"/>
        <a:ext cx="1886152" cy="800185"/>
      </dsp:txXfrm>
    </dsp:sp>
    <dsp:sp modelId="{A8F5FEAC-F0FF-41B1-A458-C94DB129EC57}">
      <dsp:nvSpPr>
        <dsp:cNvPr id="0" name=""/>
        <dsp:cNvSpPr/>
      </dsp:nvSpPr>
      <dsp:spPr>
        <a:xfrm>
          <a:off x="3372733" y="201860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01BAF-5965-4B93-B434-46889C65C161}">
      <dsp:nvSpPr>
        <dsp:cNvPr id="0" name=""/>
        <dsp:cNvSpPr/>
      </dsp:nvSpPr>
      <dsp:spPr>
        <a:xfrm>
          <a:off x="3540773" y="2186647"/>
          <a:ext cx="464107" cy="464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2D0E62-0F1F-400C-A147-842573DD92D3}">
      <dsp:nvSpPr>
        <dsp:cNvPr id="0" name=""/>
        <dsp:cNvSpPr/>
      </dsp:nvSpPr>
      <dsp:spPr>
        <a:xfrm>
          <a:off x="4344388" y="201860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Integration with CI/CD:</a:t>
          </a:r>
          <a:r>
            <a:rPr lang="en-US" sz="1100" kern="1200"/>
            <a:t> Provide options to integrate with popular CI/CD tools.</a:t>
          </a:r>
        </a:p>
      </dsp:txBody>
      <dsp:txXfrm>
        <a:off x="4344388" y="2018608"/>
        <a:ext cx="1886152" cy="800185"/>
      </dsp:txXfrm>
    </dsp:sp>
    <dsp:sp modelId="{5BD713DF-5600-45C8-8282-6176E0AF8A7A}">
      <dsp:nvSpPr>
        <dsp:cNvPr id="0" name=""/>
        <dsp:cNvSpPr/>
      </dsp:nvSpPr>
      <dsp:spPr>
        <a:xfrm>
          <a:off x="6559188" y="2018608"/>
          <a:ext cx="800185" cy="8001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6CDCE-F8EC-4F65-9A1D-6B986FDD155B}">
      <dsp:nvSpPr>
        <dsp:cNvPr id="0" name=""/>
        <dsp:cNvSpPr/>
      </dsp:nvSpPr>
      <dsp:spPr>
        <a:xfrm>
          <a:off x="6727227" y="2186647"/>
          <a:ext cx="464107" cy="4641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86D433-BE37-415F-9164-A4CEE0B3722D}">
      <dsp:nvSpPr>
        <dsp:cNvPr id="0" name=""/>
        <dsp:cNvSpPr/>
      </dsp:nvSpPr>
      <dsp:spPr>
        <a:xfrm>
          <a:off x="7530843" y="2018608"/>
          <a:ext cx="1886152" cy="800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Documentation and Tutorials:</a:t>
          </a:r>
          <a:r>
            <a:rPr lang="en-US" sz="1100" kern="1200"/>
            <a:t> Offer comprehensive documentation and tutorials to guide users through the platform.</a:t>
          </a:r>
        </a:p>
      </dsp:txBody>
      <dsp:txXfrm>
        <a:off x="7530843" y="2018608"/>
        <a:ext cx="1886152" cy="800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D9CDD-B379-4D5A-8872-88D1FB827F41}">
      <dsp:nvSpPr>
        <dsp:cNvPr id="0" name=""/>
        <dsp:cNvSpPr/>
      </dsp:nvSpPr>
      <dsp:spPr>
        <a:xfrm>
          <a:off x="276620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7126D-DDE5-4389-91AA-F637E0F8C9E8}">
      <dsp:nvSpPr>
        <dsp:cNvPr id="0" name=""/>
        <dsp:cNvSpPr/>
      </dsp:nvSpPr>
      <dsp:spPr>
        <a:xfrm>
          <a:off x="458061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85527-8FAF-4C22-8893-D4FAA7FFDABD}">
      <dsp:nvSpPr>
        <dsp:cNvPr id="0" name=""/>
        <dsp:cNvSpPr/>
      </dsp:nvSpPr>
      <dsp:spPr>
        <a:xfrm>
          <a:off x="4458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Template Library:</a:t>
          </a:r>
          <a:r>
            <a:rPr lang="en-US" sz="1100" kern="1200"/>
            <a:t> A curated collection of pre-defined templates for various Java application types (e.g., web services, libraries).</a:t>
          </a:r>
        </a:p>
      </dsp:txBody>
      <dsp:txXfrm>
        <a:off x="4458" y="1776738"/>
        <a:ext cx="1395703" cy="887579"/>
      </dsp:txXfrm>
    </dsp:sp>
    <dsp:sp modelId="{58026D62-83FE-4BEB-B9F8-F3A52B62DA2A}">
      <dsp:nvSpPr>
        <dsp:cNvPr id="0" name=""/>
        <dsp:cNvSpPr/>
      </dsp:nvSpPr>
      <dsp:spPr>
        <a:xfrm>
          <a:off x="1916571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B6A16-A7D2-4A00-BB55-F06E9F357ED9}">
      <dsp:nvSpPr>
        <dsp:cNvPr id="0" name=""/>
        <dsp:cNvSpPr/>
      </dsp:nvSpPr>
      <dsp:spPr>
        <a:xfrm>
          <a:off x="2098012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6FE5B-BD50-4041-AC92-C895725C684F}">
      <dsp:nvSpPr>
        <dsp:cNvPr id="0" name=""/>
        <dsp:cNvSpPr/>
      </dsp:nvSpPr>
      <dsp:spPr>
        <a:xfrm>
          <a:off x="1644409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Code Generation:</a:t>
          </a:r>
          <a:r>
            <a:rPr lang="en-US" sz="1100" kern="1200"/>
            <a:t> Automatically generate code based on selected templates and user inputs.</a:t>
          </a:r>
        </a:p>
      </dsp:txBody>
      <dsp:txXfrm>
        <a:off x="1644409" y="1776738"/>
        <a:ext cx="1395703" cy="887579"/>
      </dsp:txXfrm>
    </dsp:sp>
    <dsp:sp modelId="{1C4F68F0-9322-4E94-A798-5D25D755566B}">
      <dsp:nvSpPr>
        <dsp:cNvPr id="0" name=""/>
        <dsp:cNvSpPr/>
      </dsp:nvSpPr>
      <dsp:spPr>
        <a:xfrm>
          <a:off x="3556522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14402-8534-47DB-9702-E7C89C2FF7DE}">
      <dsp:nvSpPr>
        <dsp:cNvPr id="0" name=""/>
        <dsp:cNvSpPr/>
      </dsp:nvSpPr>
      <dsp:spPr>
        <a:xfrm>
          <a:off x="3737963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A2909-6057-499D-9C35-C4392CA2794E}">
      <dsp:nvSpPr>
        <dsp:cNvPr id="0" name=""/>
        <dsp:cNvSpPr/>
      </dsp:nvSpPr>
      <dsp:spPr>
        <a:xfrm>
          <a:off x="3284360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Project Structure:</a:t>
          </a:r>
          <a:r>
            <a:rPr lang="en-US" sz="1100" kern="1200" dirty="0"/>
            <a:t> Create a well-structured project directory with necessary files and configurations.</a:t>
          </a:r>
        </a:p>
      </dsp:txBody>
      <dsp:txXfrm>
        <a:off x="3284360" y="1776738"/>
        <a:ext cx="1395703" cy="887579"/>
      </dsp:txXfrm>
    </dsp:sp>
    <dsp:sp modelId="{205B69EA-D685-49D9-8A82-6A43B0C2DF90}">
      <dsp:nvSpPr>
        <dsp:cNvPr id="0" name=""/>
        <dsp:cNvSpPr/>
      </dsp:nvSpPr>
      <dsp:spPr>
        <a:xfrm>
          <a:off x="5196473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80629-3FDD-455E-9F1A-ED3B48A3347B}">
      <dsp:nvSpPr>
        <dsp:cNvPr id="0" name=""/>
        <dsp:cNvSpPr/>
      </dsp:nvSpPr>
      <dsp:spPr>
        <a:xfrm>
          <a:off x="5377915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0E02F-A1B8-4847-8BE4-B77A3933CEBD}">
      <dsp:nvSpPr>
        <dsp:cNvPr id="0" name=""/>
        <dsp:cNvSpPr/>
      </dsp:nvSpPr>
      <dsp:spPr>
        <a:xfrm>
          <a:off x="4924311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Build and Deployment Configuration:</a:t>
          </a:r>
          <a:r>
            <a:rPr lang="en-US" sz="1100" kern="1200"/>
            <a:t> Configure build tools (e.g., Maven, Gradle) and deployment options (e.g., JAR, WAR).</a:t>
          </a:r>
        </a:p>
      </dsp:txBody>
      <dsp:txXfrm>
        <a:off x="4924311" y="1776738"/>
        <a:ext cx="1395703" cy="887579"/>
      </dsp:txXfrm>
    </dsp:sp>
    <dsp:sp modelId="{1719B96E-4DD2-4A9F-9BB3-F67ED347A92B}">
      <dsp:nvSpPr>
        <dsp:cNvPr id="0" name=""/>
        <dsp:cNvSpPr/>
      </dsp:nvSpPr>
      <dsp:spPr>
        <a:xfrm>
          <a:off x="6836424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0F829-5B4B-4CDE-A30F-B1FBD9D1CFA4}">
      <dsp:nvSpPr>
        <dsp:cNvPr id="0" name=""/>
        <dsp:cNvSpPr/>
      </dsp:nvSpPr>
      <dsp:spPr>
        <a:xfrm>
          <a:off x="7017866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79CE6-0152-498F-8124-040E20489D8C}">
      <dsp:nvSpPr>
        <dsp:cNvPr id="0" name=""/>
        <dsp:cNvSpPr/>
      </dsp:nvSpPr>
      <dsp:spPr>
        <a:xfrm>
          <a:off x="6564262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Integration with CI/CD:</a:t>
          </a:r>
          <a:r>
            <a:rPr lang="en-US" sz="1100" kern="1200"/>
            <a:t> Provide options to integrate with popular CI/CD tools.</a:t>
          </a:r>
        </a:p>
      </dsp:txBody>
      <dsp:txXfrm>
        <a:off x="6564262" y="1776738"/>
        <a:ext cx="1395703" cy="887579"/>
      </dsp:txXfrm>
    </dsp:sp>
    <dsp:sp modelId="{DACFE224-9174-4110-B2D8-8A36745A16D8}">
      <dsp:nvSpPr>
        <dsp:cNvPr id="0" name=""/>
        <dsp:cNvSpPr/>
      </dsp:nvSpPr>
      <dsp:spPr>
        <a:xfrm>
          <a:off x="8476375" y="660175"/>
          <a:ext cx="851378" cy="85137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8857C-2A8F-4F9C-9836-0C31AE38F25E}">
      <dsp:nvSpPr>
        <dsp:cNvPr id="0" name=""/>
        <dsp:cNvSpPr/>
      </dsp:nvSpPr>
      <dsp:spPr>
        <a:xfrm>
          <a:off x="8657817" y="841617"/>
          <a:ext cx="488496" cy="4884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584D5-0EE9-4353-B3B0-78C221147965}">
      <dsp:nvSpPr>
        <dsp:cNvPr id="0" name=""/>
        <dsp:cNvSpPr/>
      </dsp:nvSpPr>
      <dsp:spPr>
        <a:xfrm>
          <a:off x="8204213" y="1776738"/>
          <a:ext cx="1395703" cy="887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Documentation and Tutorials:</a:t>
          </a:r>
          <a:r>
            <a:rPr lang="en-US" sz="1100" kern="1200"/>
            <a:t> Offer comprehensive documentation and tutorials to guide users through the platform.</a:t>
          </a:r>
        </a:p>
      </dsp:txBody>
      <dsp:txXfrm>
        <a:off x="8204213" y="1776738"/>
        <a:ext cx="1395703" cy="887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351EB-C02C-9E00-14CC-6B1767A02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sz="6000">
                <a:solidFill>
                  <a:schemeClr val="tx2"/>
                </a:solidFill>
              </a:rPr>
              <a:t>Craft DEMo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854D-23B2-8B2E-AA11-A5CB7065C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79" y="4427183"/>
            <a:ext cx="7379502" cy="52292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PAVED ROAD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A02F-0452-FF30-74CD-2B11A6FA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 Engine</a:t>
            </a:r>
            <a:br>
              <a:rPr lang="en-US" sz="18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kern="0" dirty="0">
                <a:effectLst/>
                <a:ea typeface="Times New Roman" panose="02020603050405020304" pitchFamily="18" charset="0"/>
              </a:rPr>
              <a:t>Thyme leaf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C13B-1A52-F658-098D-01A0EFA71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9217" y="2424570"/>
            <a:ext cx="4645152" cy="3448595"/>
          </a:xfrm>
        </p:spPr>
        <p:txBody>
          <a:bodyPr>
            <a:normAutofit lnSpcReduction="10000"/>
          </a:bodyPr>
          <a:lstStyle/>
          <a:p>
            <a:pPr lvl="1">
              <a:spcBef>
                <a:spcPts val="0"/>
              </a:spcBef>
              <a:buSzPts val="1000"/>
              <a:buFont typeface="Wingdings" pitchFamily="2" charset="2"/>
              <a:buChar char="v"/>
              <a:tabLst>
                <a:tab pos="9144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HTML-based templat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es: Uses HTML syntax, making it familiar to web developers.</a:t>
            </a:r>
          </a:p>
          <a:p>
            <a:pPr lvl="1">
              <a:spcBef>
                <a:spcPts val="0"/>
              </a:spcBef>
              <a:buSzPts val="1000"/>
              <a:buFont typeface="Wingdings" pitchFamily="2" charset="2"/>
              <a:buChar char="v"/>
              <a:tabLst>
                <a:tab pos="9144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Natural template syntax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Provides a natural and expressive syntax for creating templates.</a:t>
            </a:r>
          </a:p>
          <a:p>
            <a:pPr lvl="1">
              <a:spcBef>
                <a:spcPts val="0"/>
              </a:spcBef>
              <a:buSzPts val="1000"/>
              <a:buFont typeface="Wingdings" pitchFamily="2" charset="2"/>
              <a:buChar char="v"/>
              <a:tabLst>
                <a:tab pos="9144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with Spring ecosystem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Seamlessly integrates with Spring MVC and other Spring components.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0C916-ED41-035A-224B-36A32C939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700" y="2424570"/>
            <a:ext cx="4645152" cy="3441520"/>
          </a:xfrm>
        </p:spPr>
        <p:txBody>
          <a:bodyPr>
            <a:normAutofit lnSpcReduction="10000"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 less performant than pure Java templates: While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Thymeleaf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efficient, it might be slightly less performant than pure Java templates in certain scenarios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B1B11-9B70-8571-7925-B09288B116FD}"/>
              </a:ext>
            </a:extLst>
          </p:cNvPr>
          <p:cNvSpPr txBox="1"/>
          <p:nvPr/>
        </p:nvSpPr>
        <p:spPr>
          <a:xfrm>
            <a:off x="1648151" y="1883303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802DD-2D7A-4FC2-7ABB-A11CB7291610}"/>
              </a:ext>
            </a:extLst>
          </p:cNvPr>
          <p:cNvSpPr txBox="1"/>
          <p:nvPr/>
        </p:nvSpPr>
        <p:spPr>
          <a:xfrm>
            <a:off x="6673176" y="1864194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446904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59C9-4C0B-7DDD-FC4F-A47DCF0A0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3575-8AB5-AC47-073C-A78E1690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 Engine</a:t>
            </a:r>
            <a:br>
              <a:rPr lang="en-US" sz="18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kern="0" dirty="0">
                <a:effectLst/>
                <a:ea typeface="Times New Roman" panose="02020603050405020304" pitchFamily="18" charset="0"/>
              </a:rPr>
              <a:t>Free Marker</a:t>
            </a:r>
            <a:r>
              <a:rPr lang="en-US" sz="1100" dirty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D5C4-B616-73D6-753D-A51CE23A8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0848" y="2468078"/>
            <a:ext cx="4645152" cy="34485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Powerful template language: Provides a flexible and expressive language for creating complex templates.</a:t>
            </a:r>
          </a:p>
          <a:p>
            <a:r>
              <a:rPr lang="en-US" dirty="0"/>
              <a:t>Flexible syntax: Offers a variety of syntax options to suit different coding styles.</a:t>
            </a:r>
          </a:p>
          <a:p>
            <a:r>
              <a:rPr lang="en-US" dirty="0"/>
              <a:t>Integration with various frameworks: Can be used with a wide range of frameworks, including Spring, Java EE, and more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7873D-5511-503A-EF3A-003257227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9700" y="2468078"/>
            <a:ext cx="4645152" cy="3441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be more complex to learn than simpler options: The powerful features of </a:t>
            </a:r>
            <a:r>
              <a:rPr lang="en-US" dirty="0" err="1"/>
              <a:t>FreeMarker</a:t>
            </a:r>
            <a:r>
              <a:rPr lang="en-US" dirty="0"/>
              <a:t> might require a steeper learning curve.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D916C-49C3-1B63-E1A8-93FD98DF9B17}"/>
              </a:ext>
            </a:extLst>
          </p:cNvPr>
          <p:cNvSpPr txBox="1"/>
          <p:nvPr/>
        </p:nvSpPr>
        <p:spPr>
          <a:xfrm>
            <a:off x="1648151" y="1883303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458A8-3D83-1DC7-B69A-00B02917B2DA}"/>
              </a:ext>
            </a:extLst>
          </p:cNvPr>
          <p:cNvSpPr txBox="1"/>
          <p:nvPr/>
        </p:nvSpPr>
        <p:spPr>
          <a:xfrm>
            <a:off x="6673176" y="1864194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61682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1BA07-29D8-9A2C-97A4-50A2C501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Code STRUCTURE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E93397-83A4-1EC1-ED9B-31F46350F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15804" y="486823"/>
            <a:ext cx="2665210" cy="5150164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541B1D-6CE3-F123-BBAC-CA3F286ED3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46192" y="486823"/>
            <a:ext cx="2716711" cy="51501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2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B83-78ED-643E-F976-5FE2FD05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FLOW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CDB54-39EA-557A-AC3F-87B1F7D3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044825" y="2026444"/>
            <a:ext cx="6656388" cy="3902870"/>
          </a:xfrm>
        </p:spPr>
      </p:pic>
    </p:spTree>
    <p:extLst>
      <p:ext uri="{BB962C8B-B14F-4D97-AF65-F5344CB8AC3E}">
        <p14:creationId xmlns:p14="http://schemas.microsoft.com/office/powerpoint/2010/main" val="234319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7E15-1C26-138C-4529-98AAFC37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-1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EB61A6-56AE-8183-0E38-47FEC6F4C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462" y="2039144"/>
            <a:ext cx="7391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9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F292-3E16-2F0E-FDCF-4DC11412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- 2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8D844A-2D62-4903-4EA0-D2710989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814" y="2016125"/>
            <a:ext cx="704669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095B41-7312-4603-9F0F-93387C35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ngerprint in black and white">
            <a:extLst>
              <a:ext uri="{FF2B5EF4-FFF2-40B4-BE49-F238E27FC236}">
                <a16:creationId xmlns:a16="http://schemas.microsoft.com/office/drawing/2014/main" id="{C69654E6-0720-4C4C-7660-D77A2E4CF4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7430" r="-1" b="82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042C936-444C-4F0D-9737-291EAFE1E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FCAA0-D253-04B7-CF67-33F9500E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779" y="802298"/>
            <a:ext cx="863707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Demo &amp; Code Walk 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C60ED-48F4-29C3-22C8-363753DA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7780" y="3531204"/>
            <a:ext cx="8637072" cy="977621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cap="all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1C4D9F-F4AF-4ED2-9310-56EB2E19C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3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19FDB25-3050-4009-9806-3000DDD1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63EF0F-7BC0-4CFB-AB98-20A8DD91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81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C4D6A-9954-B0B6-384B-D742C515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6DEB-35C8-6669-6AD9-1DA87F593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 dirty="0"/>
              <a:t>DHANANJAY</a:t>
            </a:r>
          </a:p>
          <a:p>
            <a:endParaRPr lang="en-US" sz="1600" cap="al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istory">
            <a:extLst>
              <a:ext uri="{FF2B5EF4-FFF2-40B4-BE49-F238E27FC236}">
                <a16:creationId xmlns:a16="http://schemas.microsoft.com/office/drawing/2014/main" id="{710BC1EF-657C-215D-5591-A805AB9A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3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AA77C-5F3A-C5A0-30E1-CD51030B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PROBLEM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98C0-4E9E-754D-4EE3-0D828DF84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To Create Repo Initializer with added benefits of</a:t>
            </a:r>
          </a:p>
          <a:p>
            <a:pPr lvl="1"/>
            <a:r>
              <a:rPr lang="en-US" dirty="0"/>
              <a:t>Themes</a:t>
            </a:r>
          </a:p>
          <a:p>
            <a:pPr lvl="1"/>
            <a:r>
              <a:rPr lang="en-US" dirty="0"/>
              <a:t>CI/CD configuration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2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7863-1F8A-7933-D6FE-9E0DECEB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2CD79-EAD1-E017-E90C-87E7EC8CA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508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Java Paved Road is an application that provides a streamlined, no-code wizard to create java applications from pre-defined template(s). The two functionalities that it provides are</a:t>
            </a:r>
          </a:p>
          <a:p>
            <a:pPr marL="0" marR="5080" lvl="0" indent="0" fontAlgn="base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n-US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R="5080" fontAlgn="base">
              <a:lnSpc>
                <a:spcPct val="112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Wingdings" pitchFamily="2" charset="2"/>
              <a:buChar char="ü"/>
            </a:pP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a Java Library</a:t>
            </a:r>
          </a:p>
          <a:p>
            <a:pPr marR="5080" fontAlgn="base">
              <a:lnSpc>
                <a:spcPct val="112000"/>
              </a:lnSpc>
              <a:spcBef>
                <a:spcPts val="0"/>
              </a:spcBef>
              <a:spcAft>
                <a:spcPts val="1240"/>
              </a:spcAft>
              <a:buClr>
                <a:srgbClr val="000000"/>
              </a:buClr>
              <a:buSzPts val="1100"/>
              <a:buFont typeface="Wingdings" pitchFamily="2" charset="2"/>
              <a:buChar char="ü"/>
            </a:pPr>
            <a:r>
              <a:rPr lang="en-US" sz="18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a Java Web Service (based on spring ecosystem)</a:t>
            </a:r>
            <a:endParaRPr lang="en-US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5080" lvl="0" indent="0" fontAlgn="base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 provide the best experience to Java developers, it is important that the resulting code should be ready to be used.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4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7AC8-BCAA-4A3B-118C-E86FE47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Understanding the Problem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798298C-4C82-0A4E-424F-B06D1CF5C2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411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696A-6133-C4B5-6C03-AF34C69B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PEOPLE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7199EA3-C29B-FD82-531A-D96D7219D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Target Audience</a:t>
            </a:r>
            <a:r>
              <a:rPr lang="en-US" dirty="0"/>
              <a:t>: Primarily Java developers, ranging from beginners to experienced professionals.</a:t>
            </a:r>
          </a:p>
          <a:p>
            <a:r>
              <a:rPr lang="en-US" b="1" dirty="0"/>
              <a:t>User Experience (UX): </a:t>
            </a:r>
            <a:r>
              <a:rPr lang="en-US" dirty="0"/>
              <a:t>Design an intuitive and user-friendly interface that guides users through the process.</a:t>
            </a:r>
          </a:p>
          <a:p>
            <a:r>
              <a:rPr lang="en-US" b="1" dirty="0"/>
              <a:t>Community Engagement</a:t>
            </a:r>
            <a:r>
              <a:rPr lang="en-US" dirty="0"/>
              <a:t>: Foster a community around the platform to share knowledge, provide feedback, and contribute to improvements.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20EB9625-6A3C-1E47-4774-08C723E14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90" y="2015734"/>
            <a:ext cx="345061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1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A02D8-34AF-C1FE-DAD6-5BDDF890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 Objectives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15757E-646C-5DE3-2C6A-95342857A4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40431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0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6D13-1421-BB47-2962-A563666C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Features for Java Paved Road</a:t>
            </a:r>
            <a:endParaRPr lang="en-US" sz="4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E7F694-F611-ED1E-B955-25829BCD7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601559"/>
              </p:ext>
            </p:extLst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71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553B1-94A0-C700-22DA-4760B815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C7CF-3BC0-9180-EE0F-61EC8F89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Features for Java Paved Road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228928-B4B7-40F9-9EA0-2FDB9119A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97192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757436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728</TotalTime>
  <Words>666</Words>
  <Application>Microsoft Macintosh PowerPoint</Application>
  <PresentationFormat>Widescreen</PresentationFormat>
  <Paragraphs>63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Gill Sans MT</vt:lpstr>
      <vt:lpstr>Times New Roman</vt:lpstr>
      <vt:lpstr>Wingdings</vt:lpstr>
      <vt:lpstr>Gallery</vt:lpstr>
      <vt:lpstr>Craft DEMo </vt:lpstr>
      <vt:lpstr>About ME</vt:lpstr>
      <vt:lpstr>Introduction TO PROBLEM</vt:lpstr>
      <vt:lpstr>Problem STATEMENT</vt:lpstr>
      <vt:lpstr>Understanding the Problem</vt:lpstr>
      <vt:lpstr>PEOPLE</vt:lpstr>
      <vt:lpstr>Solution Objectives</vt:lpstr>
      <vt:lpstr>Key Features for Java Paved Road</vt:lpstr>
      <vt:lpstr>Key Features for Java Paved Road</vt:lpstr>
      <vt:lpstr>Template Engine Thyme leaf </vt:lpstr>
      <vt:lpstr>Template Engine  Free Marker </vt:lpstr>
      <vt:lpstr>Code STRUCTURE</vt:lpstr>
      <vt:lpstr>HIGH LEVEL FLOW</vt:lpstr>
      <vt:lpstr>Class Hierarchy -1</vt:lpstr>
      <vt:lpstr>Class HIERARCHY - 2</vt:lpstr>
      <vt:lpstr>Demo &amp; Code Walk 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Dhananjay Mallanna</dc:creator>
  <cp:lastModifiedBy>Dhananjay Mallanna</cp:lastModifiedBy>
  <cp:revision>4</cp:revision>
  <dcterms:created xsi:type="dcterms:W3CDTF">2024-09-25T17:40:57Z</dcterms:created>
  <dcterms:modified xsi:type="dcterms:W3CDTF">2024-09-26T15:39:25Z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2024-09-26T03:27:43Z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60f34071-806f-4a7e-95f1-9052b67c0768</vt:lpwstr>
  </property>
  <property fmtid="{D5CDD505-2E9C-101B-9397-08002B2CF9AE}" pid="7" name="MSIP_Label_defa4170-0d19-0005-0004-bc88714345d2_ActionId">
    <vt:lpwstr>2e1e680d-2dbf-4a07-b105-188b566c62eb</vt:lpwstr>
  </property>
  <property fmtid="{D5CDD505-2E9C-101B-9397-08002B2CF9AE}" pid="8" name="MSIP_Label_defa4170-0d19-0005-0004-bc88714345d2_ContentBits">
    <vt:lpwstr>0</vt:lpwstr>
  </property>
</Properties>
</file>